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310" r:id="rId2"/>
    <p:sldId id="259" r:id="rId3"/>
    <p:sldId id="261" r:id="rId4"/>
    <p:sldId id="322" r:id="rId5"/>
    <p:sldId id="314" r:id="rId6"/>
    <p:sldId id="315" r:id="rId7"/>
    <p:sldId id="316" r:id="rId8"/>
    <p:sldId id="318" r:id="rId9"/>
    <p:sldId id="324" r:id="rId10"/>
    <p:sldId id="325" r:id="rId11"/>
    <p:sldId id="319" r:id="rId12"/>
    <p:sldId id="323" r:id="rId13"/>
    <p:sldId id="321" r:id="rId14"/>
    <p:sldId id="348" r:id="rId15"/>
    <p:sldId id="326" r:id="rId16"/>
    <p:sldId id="350" r:id="rId17"/>
    <p:sldId id="329" r:id="rId18"/>
    <p:sldId id="328" r:id="rId19"/>
    <p:sldId id="327" r:id="rId20"/>
    <p:sldId id="330" r:id="rId21"/>
    <p:sldId id="331" r:id="rId22"/>
    <p:sldId id="332" r:id="rId23"/>
    <p:sldId id="333" r:id="rId24"/>
    <p:sldId id="320" r:id="rId25"/>
    <p:sldId id="334" r:id="rId26"/>
    <p:sldId id="335" r:id="rId27"/>
    <p:sldId id="336" r:id="rId28"/>
    <p:sldId id="338" r:id="rId29"/>
    <p:sldId id="339" r:id="rId30"/>
    <p:sldId id="340" r:id="rId31"/>
    <p:sldId id="341" r:id="rId32"/>
    <p:sldId id="342" r:id="rId33"/>
    <p:sldId id="343" r:id="rId34"/>
    <p:sldId id="344" r:id="rId35"/>
    <p:sldId id="345" r:id="rId36"/>
    <p:sldId id="346" r:id="rId37"/>
    <p:sldId id="347" r:id="rId38"/>
    <p:sldId id="349" r:id="rId39"/>
  </p:sldIdLst>
  <p:sldSz cx="12192000" cy="6858000"/>
  <p:notesSz cx="6858000" cy="9144000"/>
  <p:custDataLst>
    <p:tags r:id="rId4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B1A2"/>
    <a:srgbClr val="CEDA29"/>
    <a:srgbClr val="E63275"/>
    <a:srgbClr val="4852A4"/>
    <a:srgbClr val="9EA735"/>
    <a:srgbClr val="404385"/>
    <a:srgbClr val="174F72"/>
    <a:srgbClr val="161741"/>
    <a:srgbClr val="392E85"/>
    <a:srgbClr val="42B2E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721"/>
    <p:restoredTop sz="94729"/>
  </p:normalViewPr>
  <p:slideViewPr>
    <p:cSldViewPr snapToGrid="0" snapToObjects="1">
      <p:cViewPr>
        <p:scale>
          <a:sx n="70" d="100"/>
          <a:sy n="70" d="100"/>
        </p:scale>
        <p:origin x="-468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5562"/>
    </p:cViewPr>
  </p:sorterViewPr>
  <p:notesViewPr>
    <p:cSldViewPr snapToGrid="0" snapToObjects="1">
      <p:cViewPr varScale="1">
        <p:scale>
          <a:sx n="87" d="100"/>
          <a:sy n="87" d="100"/>
        </p:scale>
        <p:origin x="3904" y="192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74B3AB-1076-3847-9704-2735AAE6E6FB}" type="datetimeFigureOut">
              <a:rPr lang="en-US" smtClean="0"/>
              <a:pPr/>
              <a:t>5/25/2020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00C95-E645-9447-A3F8-A17F9244990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94390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C7370B-66A1-AB42-84E0-A4E6FD88C2A5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4AC054-D004-974A-8D8E-E228282ED49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10353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LCOME TO EME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424669" y="528535"/>
            <a:ext cx="566641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WELCOME TO THE </a:t>
            </a:r>
            <a:r>
              <a:rPr lang="en-IE" sz="4400" b="1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EMERGE</a:t>
            </a:r>
            <a:r>
              <a:rPr lang="en-IE" sz="4400" b="1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IE" sz="4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</a:t>
            </a:r>
            <a:endParaRPr lang="en-IE" sz="3600" baseline="0" dirty="0" smtClean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5" name="Rectangle 14"/>
          <p:cNvSpPr/>
          <p:nvPr userDrawn="1"/>
        </p:nvSpPr>
        <p:spPr>
          <a:xfrm>
            <a:off x="6539502" y="866550"/>
            <a:ext cx="528238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FEATURES OF THE</a:t>
            </a:r>
          </a:p>
          <a:p>
            <a:pPr fontAlgn="base"/>
            <a:r>
              <a:rPr lang="en-IE" sz="3000" b="1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EMERGE </a:t>
            </a:r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POWERPOINT:</a:t>
            </a:r>
          </a:p>
          <a:p>
            <a:pPr fontAlgn="base"/>
            <a:endParaRPr lang="en-IE" sz="3000" b="0" i="0" u="none" strike="noStrike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Set up in widescreen format. 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45 slide layouts to choose from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 Colour variations using the            </a:t>
            </a:r>
            <a:r>
              <a:rPr lang="en-IE" sz="2400" b="1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EMERGE </a:t>
            </a:r>
            <a:r>
              <a:rPr lang="en-IE" sz="2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Brand Colours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Based on Master Slides design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Drag and Drop to change picture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80 easy editable icons</a:t>
            </a:r>
          </a:p>
          <a:p>
            <a:pPr marL="342900" indent="-342900" fontAlgn="base">
              <a:buFont typeface="Arial" charset="0"/>
              <a:buChar char="•"/>
            </a:pPr>
            <a:r>
              <a:rPr lang="en-IE" sz="2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Easy and Fully editable in PowerPoint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6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	</a:t>
            </a:r>
            <a:endParaRPr lang="en-IE" sz="3600" baseline="0" dirty="0" smtClean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6" name="Rectangle 15"/>
          <p:cNvSpPr/>
          <p:nvPr userDrawn="1"/>
        </p:nvSpPr>
        <p:spPr>
          <a:xfrm>
            <a:off x="424669" y="3172202"/>
            <a:ext cx="5327201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Our aim is to have a consistent “look and feel” throughout our branding material including our PowerPoint.</a:t>
            </a:r>
            <a:r>
              <a:rPr lang="en-IE" sz="24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fontAlgn="base"/>
            <a:endParaRPr lang="en-IE" sz="2400" b="0" i="0" u="none" strike="noStrike" kern="1200" baseline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IE" sz="2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The slide layouts within this PowerPoint  will give you a great deal of creative </a:t>
            </a:r>
            <a:r>
              <a:rPr lang="en-IE" sz="2400" b="0" i="0" u="none" strike="noStrike" kern="1200" dirty="0" err="1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flexibily</a:t>
            </a:r>
            <a:r>
              <a:rPr lang="en-IE" sz="24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when creating your Presentation.</a:t>
            </a:r>
            <a:endParaRPr lang="en-IE" sz="3600" baseline="0" dirty="0" smtClean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102669" y="-1"/>
            <a:ext cx="0" cy="6681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 flipH="1">
            <a:off x="1" y="2879179"/>
            <a:ext cx="6091083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1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2" y="2117211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29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683387" y="2139557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474" flipH="1">
            <a:off x="8444824" y="117335"/>
            <a:ext cx="3596762" cy="2769300"/>
          </a:xfrm>
          <a:prstGeom prst="rect">
            <a:avLst/>
          </a:prstGeom>
        </p:spPr>
      </p:pic>
      <p:sp>
        <p:nvSpPr>
          <p:cNvPr id="14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876300" y="2113005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48" name="Text Placeholder 25"/>
          <p:cNvSpPr>
            <a:spLocks noGrp="1"/>
          </p:cNvSpPr>
          <p:nvPr>
            <p:ph type="body" sz="quarter" idx="18" hasCustomPrompt="1"/>
          </p:nvPr>
        </p:nvSpPr>
        <p:spPr>
          <a:xfrm>
            <a:off x="5929097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49" name="Text Placeholder 25"/>
          <p:cNvSpPr>
            <a:spLocks noGrp="1"/>
          </p:cNvSpPr>
          <p:nvPr>
            <p:ph type="body" sz="quarter" idx="19" hasCustomPrompt="1"/>
          </p:nvPr>
        </p:nvSpPr>
        <p:spPr>
          <a:xfrm>
            <a:off x="3424130" y="2107852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474" flipH="1">
            <a:off x="8444824" y="117335"/>
            <a:ext cx="3596762" cy="2769300"/>
          </a:xfrm>
          <a:prstGeom prst="rect">
            <a:avLst/>
          </a:prstGeom>
        </p:spPr>
      </p:pic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 left - tex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/>
          <p:cNvCxnSpPr/>
          <p:nvPr userDrawn="1"/>
        </p:nvCxnSpPr>
        <p:spPr>
          <a:xfrm flipH="1">
            <a:off x="6234807" y="1711826"/>
            <a:ext cx="5377589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37" name="Picture Placeholder 7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-460162" y="0"/>
            <a:ext cx="5659526" cy="5659526"/>
          </a:xfrm>
          <a:prstGeom prst="ellipse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rgbClr val="6D6E6C"/>
                </a:solidFill>
              </a:defRPr>
            </a:lvl1pPr>
          </a:lstStyle>
          <a:p>
            <a:r>
              <a:rPr lang="en-US" dirty="0" smtClean="0"/>
              <a:t>Click here to add photo</a:t>
            </a:r>
            <a:endParaRPr lang="en-US" dirty="0"/>
          </a:p>
        </p:txBody>
      </p:sp>
      <p:sp>
        <p:nvSpPr>
          <p:cNvPr id="38" name="Arc 37"/>
          <p:cNvSpPr/>
          <p:nvPr userDrawn="1"/>
        </p:nvSpPr>
        <p:spPr>
          <a:xfrm rot="9058514" flipH="1">
            <a:off x="-1593353" y="739143"/>
            <a:ext cx="5162451" cy="5162451"/>
          </a:xfrm>
          <a:prstGeom prst="arc">
            <a:avLst>
              <a:gd name="adj1" fmla="val 13109579"/>
              <a:gd name="adj2" fmla="val 495506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71" y="5437528"/>
            <a:ext cx="690436" cy="67321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286" y="4911488"/>
            <a:ext cx="1363247" cy="135041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6635" y="1516952"/>
            <a:ext cx="2227993" cy="2220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to left - photo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Connector 13"/>
          <p:cNvCxnSpPr/>
          <p:nvPr userDrawn="1"/>
        </p:nvCxnSpPr>
        <p:spPr>
          <a:xfrm flipH="1">
            <a:off x="337256" y="1808079"/>
            <a:ext cx="5377589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21069" y="915852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428017" y="2049331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26" name="Picture Placeholder 7"/>
          <p:cNvSpPr>
            <a:spLocks noGrp="1"/>
          </p:cNvSpPr>
          <p:nvPr>
            <p:ph type="pic" sz="quarter" idx="10" hasCustomPrompt="1"/>
          </p:nvPr>
        </p:nvSpPr>
        <p:spPr>
          <a:xfrm flipH="1">
            <a:off x="6929107" y="-160857"/>
            <a:ext cx="5659526" cy="5659526"/>
          </a:xfrm>
          <a:prstGeom prst="ellipse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rgbClr val="6D6E6C"/>
                </a:solidFill>
              </a:defRPr>
            </a:lvl1pPr>
          </a:lstStyle>
          <a:p>
            <a:r>
              <a:rPr lang="en-US" dirty="0" smtClean="0"/>
              <a:t>Click here to add photo</a:t>
            </a:r>
            <a:endParaRPr lang="en-US" dirty="0"/>
          </a:p>
        </p:txBody>
      </p:sp>
      <p:sp>
        <p:nvSpPr>
          <p:cNvPr id="27" name="Arc 26"/>
          <p:cNvSpPr/>
          <p:nvPr userDrawn="1"/>
        </p:nvSpPr>
        <p:spPr>
          <a:xfrm rot="12415736">
            <a:off x="8575829" y="806436"/>
            <a:ext cx="5162451" cy="5162451"/>
          </a:xfrm>
          <a:prstGeom prst="arc">
            <a:avLst>
              <a:gd name="adj1" fmla="val 13109579"/>
              <a:gd name="adj2" fmla="val 495506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3261" y="4419920"/>
            <a:ext cx="690436" cy="67321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7246" y="4712644"/>
            <a:ext cx="1363247" cy="135041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4086" y="915852"/>
            <a:ext cx="2227993" cy="2220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514707" y="-747091"/>
            <a:ext cx="7840275" cy="7418211"/>
            <a:chOff x="-1514707" y="-747091"/>
            <a:chExt cx="7840275" cy="7418211"/>
          </a:xfrm>
        </p:grpSpPr>
        <p:sp>
          <p:nvSpPr>
            <p:cNvPr id="18" name="Arc 17"/>
            <p:cNvSpPr/>
            <p:nvPr userDrawn="1"/>
          </p:nvSpPr>
          <p:spPr>
            <a:xfrm rot="2587419">
              <a:off x="-1514707" y="-747091"/>
              <a:ext cx="7246485" cy="7246485"/>
            </a:xfrm>
            <a:prstGeom prst="arc">
              <a:avLst>
                <a:gd name="adj1" fmla="val 15788567"/>
                <a:gd name="adj2" fmla="val 4955065"/>
              </a:avLst>
            </a:prstGeom>
            <a:ln>
              <a:solidFill>
                <a:srgbClr val="6D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 userDrawn="1"/>
          </p:nvSpPr>
          <p:spPr>
            <a:xfrm>
              <a:off x="-17689" y="-29270"/>
              <a:ext cx="5592389" cy="6221432"/>
            </a:xfrm>
            <a:custGeom>
              <a:avLst/>
              <a:gdLst>
                <a:gd name="connsiteX0" fmla="*/ 0 w 5592389"/>
                <a:gd name="connsiteY0" fmla="*/ 0 h 6221432"/>
                <a:gd name="connsiteX1" fmla="*/ 4328167 w 5592389"/>
                <a:gd name="connsiteY1" fmla="*/ 0 h 6221432"/>
                <a:gd name="connsiteX2" fmla="*/ 4561316 w 5592389"/>
                <a:gd name="connsiteY2" fmla="*/ 211901 h 6221432"/>
                <a:gd name="connsiteX3" fmla="*/ 5592389 w 5592389"/>
                <a:gd name="connsiteY3" fmla="*/ 2701130 h 6221432"/>
                <a:gd name="connsiteX4" fmla="*/ 2072087 w 5592389"/>
                <a:gd name="connsiteY4" fmla="*/ 6221432 h 6221432"/>
                <a:gd name="connsiteX5" fmla="*/ 103853 w 5592389"/>
                <a:gd name="connsiteY5" fmla="*/ 5620220 h 6221432"/>
                <a:gd name="connsiteX6" fmla="*/ 0 w 5592389"/>
                <a:gd name="connsiteY6" fmla="*/ 5542560 h 6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2389" h="6221432">
                  <a:moveTo>
                    <a:pt x="0" y="0"/>
                  </a:moveTo>
                  <a:lnTo>
                    <a:pt x="4328167" y="0"/>
                  </a:lnTo>
                  <a:lnTo>
                    <a:pt x="4561316" y="211901"/>
                  </a:lnTo>
                  <a:cubicBezTo>
                    <a:pt x="5198366" y="848950"/>
                    <a:pt x="5592389" y="1729026"/>
                    <a:pt x="5592389" y="2701130"/>
                  </a:cubicBezTo>
                  <a:cubicBezTo>
                    <a:pt x="5592389" y="4645339"/>
                    <a:pt x="4016296" y="6221432"/>
                    <a:pt x="2072087" y="6221432"/>
                  </a:cubicBezTo>
                  <a:cubicBezTo>
                    <a:pt x="1343009" y="6221432"/>
                    <a:pt x="665697" y="5999794"/>
                    <a:pt x="103853" y="5620220"/>
                  </a:cubicBezTo>
                  <a:lnTo>
                    <a:pt x="0" y="5542560"/>
                  </a:lnTo>
                  <a:close/>
                </a:path>
              </a:pathLst>
            </a:custGeom>
            <a:solidFill>
              <a:srgbClr val="174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4" name="Picture 23"/>
            <p:cNvPicPr>
              <a:picLocks noChangeAspect="1"/>
            </p:cNvPicPr>
            <p:nvPr userDrawn="1"/>
          </p:nvPicPr>
          <p:blipFill>
            <a:blip r:embed="rId2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99" y="4611219"/>
              <a:ext cx="690436" cy="673218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3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96" y="5320710"/>
              <a:ext cx="1363247" cy="13504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4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575" y="-105032"/>
              <a:ext cx="2227993" cy="2220696"/>
            </a:xfrm>
            <a:prstGeom prst="rect">
              <a:avLst/>
            </a:prstGeom>
          </p:spPr>
        </p:pic>
      </p:grpSp>
      <p:cxnSp>
        <p:nvCxnSpPr>
          <p:cNvPr id="27" name="Straight Connector 26"/>
          <p:cNvCxnSpPr/>
          <p:nvPr userDrawn="1"/>
        </p:nvCxnSpPr>
        <p:spPr>
          <a:xfrm flipH="1">
            <a:off x="6207098" y="1711826"/>
            <a:ext cx="5569265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0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16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059608" y="350500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47384" y="89062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80042" y="153615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514707" y="-747091"/>
            <a:ext cx="7840275" cy="7415245"/>
            <a:chOff x="-1514707" y="-747091"/>
            <a:chExt cx="7840275" cy="7415245"/>
          </a:xfrm>
        </p:grpSpPr>
        <p:sp>
          <p:nvSpPr>
            <p:cNvPr id="20" name="Arc 19"/>
            <p:cNvSpPr/>
            <p:nvPr userDrawn="1"/>
          </p:nvSpPr>
          <p:spPr>
            <a:xfrm rot="2587419">
              <a:off x="-1514707" y="-747091"/>
              <a:ext cx="7246485" cy="7246485"/>
            </a:xfrm>
            <a:prstGeom prst="arc">
              <a:avLst>
                <a:gd name="adj1" fmla="val 15788567"/>
                <a:gd name="adj2" fmla="val 4955065"/>
              </a:avLst>
            </a:prstGeom>
            <a:ln>
              <a:solidFill>
                <a:srgbClr val="6D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17689" y="-29270"/>
              <a:ext cx="5592389" cy="6221432"/>
            </a:xfrm>
            <a:custGeom>
              <a:avLst/>
              <a:gdLst>
                <a:gd name="connsiteX0" fmla="*/ 0 w 5592389"/>
                <a:gd name="connsiteY0" fmla="*/ 0 h 6221432"/>
                <a:gd name="connsiteX1" fmla="*/ 4328167 w 5592389"/>
                <a:gd name="connsiteY1" fmla="*/ 0 h 6221432"/>
                <a:gd name="connsiteX2" fmla="*/ 4561316 w 5592389"/>
                <a:gd name="connsiteY2" fmla="*/ 211901 h 6221432"/>
                <a:gd name="connsiteX3" fmla="*/ 5592389 w 5592389"/>
                <a:gd name="connsiteY3" fmla="*/ 2701130 h 6221432"/>
                <a:gd name="connsiteX4" fmla="*/ 2072087 w 5592389"/>
                <a:gd name="connsiteY4" fmla="*/ 6221432 h 6221432"/>
                <a:gd name="connsiteX5" fmla="*/ 103853 w 5592389"/>
                <a:gd name="connsiteY5" fmla="*/ 5620220 h 6221432"/>
                <a:gd name="connsiteX6" fmla="*/ 0 w 5592389"/>
                <a:gd name="connsiteY6" fmla="*/ 5542560 h 6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2389" h="6221432">
                  <a:moveTo>
                    <a:pt x="0" y="0"/>
                  </a:moveTo>
                  <a:lnTo>
                    <a:pt x="4328167" y="0"/>
                  </a:lnTo>
                  <a:lnTo>
                    <a:pt x="4561316" y="211901"/>
                  </a:lnTo>
                  <a:cubicBezTo>
                    <a:pt x="5198366" y="848950"/>
                    <a:pt x="5592389" y="1729026"/>
                    <a:pt x="5592389" y="2701130"/>
                  </a:cubicBezTo>
                  <a:cubicBezTo>
                    <a:pt x="5592389" y="4645339"/>
                    <a:pt x="4016296" y="6221432"/>
                    <a:pt x="2072087" y="6221432"/>
                  </a:cubicBezTo>
                  <a:cubicBezTo>
                    <a:pt x="1343009" y="6221432"/>
                    <a:pt x="665697" y="5999794"/>
                    <a:pt x="103853" y="5620220"/>
                  </a:cubicBezTo>
                  <a:lnTo>
                    <a:pt x="0" y="5542560"/>
                  </a:lnTo>
                  <a:close/>
                </a:path>
              </a:pathLst>
            </a:custGeom>
            <a:solidFill>
              <a:srgbClr val="E632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2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575" y="-105032"/>
              <a:ext cx="2227993" cy="2220696"/>
            </a:xfrm>
            <a:prstGeom prst="rect">
              <a:avLst/>
            </a:prstGeom>
          </p:spPr>
        </p:pic>
        <p:pic>
          <p:nvPicPr>
            <p:cNvPr id="31" name="Picture 30"/>
            <p:cNvPicPr>
              <a:picLocks noChangeAspect="1"/>
            </p:cNvPicPr>
            <p:nvPr userDrawn="1"/>
          </p:nvPicPr>
          <p:blipFill>
            <a:blip r:embed="rId3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96" y="5284438"/>
              <a:ext cx="1419105" cy="1383716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 userDrawn="1"/>
          </p:nvPicPr>
          <p:blipFill>
            <a:blip r:embed="rId4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978" y="4665583"/>
              <a:ext cx="657487" cy="651295"/>
            </a:xfrm>
            <a:prstGeom prst="rect">
              <a:avLst/>
            </a:prstGeom>
          </p:spPr>
        </p:pic>
      </p:grpSp>
      <p:sp>
        <p:nvSpPr>
          <p:cNvPr id="3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sp>
        <p:nvSpPr>
          <p:cNvPr id="2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059608" y="350500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47384" y="89062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80042" y="153615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6207098" y="1711826"/>
            <a:ext cx="5569265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(TURQUO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-1514707" y="-747091"/>
            <a:ext cx="7840275" cy="7418211"/>
            <a:chOff x="-1514707" y="-747091"/>
            <a:chExt cx="7840275" cy="7418211"/>
          </a:xfrm>
        </p:grpSpPr>
        <p:sp>
          <p:nvSpPr>
            <p:cNvPr id="20" name="Arc 19"/>
            <p:cNvSpPr/>
            <p:nvPr userDrawn="1"/>
          </p:nvSpPr>
          <p:spPr>
            <a:xfrm rot="2587419">
              <a:off x="-1514707" y="-747091"/>
              <a:ext cx="7246485" cy="7246485"/>
            </a:xfrm>
            <a:prstGeom prst="arc">
              <a:avLst>
                <a:gd name="adj1" fmla="val 15788567"/>
                <a:gd name="adj2" fmla="val 4955065"/>
              </a:avLst>
            </a:prstGeom>
            <a:ln>
              <a:solidFill>
                <a:srgbClr val="6D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 userDrawn="1"/>
          </p:nvSpPr>
          <p:spPr>
            <a:xfrm>
              <a:off x="-17689" y="-29270"/>
              <a:ext cx="5592389" cy="6221432"/>
            </a:xfrm>
            <a:custGeom>
              <a:avLst/>
              <a:gdLst>
                <a:gd name="connsiteX0" fmla="*/ 0 w 5592389"/>
                <a:gd name="connsiteY0" fmla="*/ 0 h 6221432"/>
                <a:gd name="connsiteX1" fmla="*/ 4328167 w 5592389"/>
                <a:gd name="connsiteY1" fmla="*/ 0 h 6221432"/>
                <a:gd name="connsiteX2" fmla="*/ 4561316 w 5592389"/>
                <a:gd name="connsiteY2" fmla="*/ 211901 h 6221432"/>
                <a:gd name="connsiteX3" fmla="*/ 5592389 w 5592389"/>
                <a:gd name="connsiteY3" fmla="*/ 2701130 h 6221432"/>
                <a:gd name="connsiteX4" fmla="*/ 2072087 w 5592389"/>
                <a:gd name="connsiteY4" fmla="*/ 6221432 h 6221432"/>
                <a:gd name="connsiteX5" fmla="*/ 103853 w 5592389"/>
                <a:gd name="connsiteY5" fmla="*/ 5620220 h 6221432"/>
                <a:gd name="connsiteX6" fmla="*/ 0 w 5592389"/>
                <a:gd name="connsiteY6" fmla="*/ 5542560 h 6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2389" h="6221432">
                  <a:moveTo>
                    <a:pt x="0" y="0"/>
                  </a:moveTo>
                  <a:lnTo>
                    <a:pt x="4328167" y="0"/>
                  </a:lnTo>
                  <a:lnTo>
                    <a:pt x="4561316" y="211901"/>
                  </a:lnTo>
                  <a:cubicBezTo>
                    <a:pt x="5198366" y="848950"/>
                    <a:pt x="5592389" y="1729026"/>
                    <a:pt x="5592389" y="2701130"/>
                  </a:cubicBezTo>
                  <a:cubicBezTo>
                    <a:pt x="5592389" y="4645339"/>
                    <a:pt x="4016296" y="6221432"/>
                    <a:pt x="2072087" y="6221432"/>
                  </a:cubicBezTo>
                  <a:cubicBezTo>
                    <a:pt x="1343009" y="6221432"/>
                    <a:pt x="665697" y="5999794"/>
                    <a:pt x="103853" y="5620220"/>
                  </a:cubicBezTo>
                  <a:lnTo>
                    <a:pt x="0" y="5542560"/>
                  </a:lnTo>
                  <a:close/>
                </a:path>
              </a:pathLst>
            </a:custGeom>
            <a:solidFill>
              <a:srgbClr val="10B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5" name="Picture 24"/>
            <p:cNvPicPr>
              <a:picLocks noChangeAspect="1"/>
            </p:cNvPicPr>
            <p:nvPr userDrawn="1"/>
          </p:nvPicPr>
          <p:blipFill>
            <a:blip r:embed="rId2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99" y="4611219"/>
              <a:ext cx="690436" cy="673218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3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96" y="5320710"/>
              <a:ext cx="1363247" cy="1350410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4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575" y="-105032"/>
              <a:ext cx="2227993" cy="2220696"/>
            </a:xfrm>
            <a:prstGeom prst="rect">
              <a:avLst/>
            </a:prstGeom>
          </p:spPr>
        </p:pic>
      </p:grpSp>
      <p:sp>
        <p:nvSpPr>
          <p:cNvPr id="5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7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285884" y="6389956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sp>
        <p:nvSpPr>
          <p:cNvPr id="2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4059608" y="350500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47384" y="89062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80042" y="153615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cxnSp>
        <p:nvCxnSpPr>
          <p:cNvPr id="29" name="Straight Connector 28"/>
          <p:cNvCxnSpPr/>
          <p:nvPr userDrawn="1"/>
        </p:nvCxnSpPr>
        <p:spPr>
          <a:xfrm flipH="1">
            <a:off x="6207098" y="1711826"/>
            <a:ext cx="5569265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left  (LI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514707" y="-747091"/>
            <a:ext cx="7748306" cy="7418211"/>
            <a:chOff x="-1514707" y="-747091"/>
            <a:chExt cx="7748306" cy="7418211"/>
          </a:xfrm>
        </p:grpSpPr>
        <p:sp>
          <p:nvSpPr>
            <p:cNvPr id="30" name="Arc 29"/>
            <p:cNvSpPr/>
            <p:nvPr userDrawn="1"/>
          </p:nvSpPr>
          <p:spPr>
            <a:xfrm rot="2587419">
              <a:off x="-1514707" y="-747091"/>
              <a:ext cx="7246485" cy="7246485"/>
            </a:xfrm>
            <a:prstGeom prst="arc">
              <a:avLst>
                <a:gd name="adj1" fmla="val 15788567"/>
                <a:gd name="adj2" fmla="val 4955065"/>
              </a:avLst>
            </a:prstGeom>
            <a:ln>
              <a:solidFill>
                <a:srgbClr val="6D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 35"/>
            <p:cNvSpPr/>
            <p:nvPr userDrawn="1"/>
          </p:nvSpPr>
          <p:spPr>
            <a:xfrm>
              <a:off x="-17689" y="-29270"/>
              <a:ext cx="5592389" cy="6221432"/>
            </a:xfrm>
            <a:custGeom>
              <a:avLst/>
              <a:gdLst>
                <a:gd name="connsiteX0" fmla="*/ 0 w 5592389"/>
                <a:gd name="connsiteY0" fmla="*/ 0 h 6221432"/>
                <a:gd name="connsiteX1" fmla="*/ 4328167 w 5592389"/>
                <a:gd name="connsiteY1" fmla="*/ 0 h 6221432"/>
                <a:gd name="connsiteX2" fmla="*/ 4561316 w 5592389"/>
                <a:gd name="connsiteY2" fmla="*/ 211901 h 6221432"/>
                <a:gd name="connsiteX3" fmla="*/ 5592389 w 5592389"/>
                <a:gd name="connsiteY3" fmla="*/ 2701130 h 6221432"/>
                <a:gd name="connsiteX4" fmla="*/ 2072087 w 5592389"/>
                <a:gd name="connsiteY4" fmla="*/ 6221432 h 6221432"/>
                <a:gd name="connsiteX5" fmla="*/ 103853 w 5592389"/>
                <a:gd name="connsiteY5" fmla="*/ 5620220 h 6221432"/>
                <a:gd name="connsiteX6" fmla="*/ 0 w 5592389"/>
                <a:gd name="connsiteY6" fmla="*/ 5542560 h 6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2389" h="6221432">
                  <a:moveTo>
                    <a:pt x="0" y="0"/>
                  </a:moveTo>
                  <a:lnTo>
                    <a:pt x="4328167" y="0"/>
                  </a:lnTo>
                  <a:lnTo>
                    <a:pt x="4561316" y="211901"/>
                  </a:lnTo>
                  <a:cubicBezTo>
                    <a:pt x="5198366" y="848950"/>
                    <a:pt x="5592389" y="1729026"/>
                    <a:pt x="5592389" y="2701130"/>
                  </a:cubicBezTo>
                  <a:cubicBezTo>
                    <a:pt x="5592389" y="4645339"/>
                    <a:pt x="4016296" y="6221432"/>
                    <a:pt x="2072087" y="6221432"/>
                  </a:cubicBezTo>
                  <a:cubicBezTo>
                    <a:pt x="1343009" y="6221432"/>
                    <a:pt x="665697" y="5999794"/>
                    <a:pt x="103853" y="5620220"/>
                  </a:cubicBezTo>
                  <a:lnTo>
                    <a:pt x="0" y="5542560"/>
                  </a:lnTo>
                  <a:close/>
                </a:path>
              </a:pathLst>
            </a:custGeom>
            <a:solidFill>
              <a:srgbClr val="CED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2" name="Picture 21"/>
            <p:cNvPicPr>
              <a:picLocks noChangeAspect="1"/>
            </p:cNvPicPr>
            <p:nvPr userDrawn="1"/>
          </p:nvPicPr>
          <p:blipFill>
            <a:blip r:embed="rId2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96" y="5320710"/>
              <a:ext cx="1363247" cy="1350410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>
            <a:blip r:embed="rId3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580">
              <a:off x="4206166" y="82689"/>
              <a:ext cx="2027433" cy="1976874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 userDrawn="1"/>
          </p:nvPicPr>
          <p:blipFill>
            <a:blip r:embed="rId4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778" y="4642672"/>
              <a:ext cx="724821" cy="722447"/>
            </a:xfrm>
            <a:prstGeom prst="rect">
              <a:avLst/>
            </a:prstGeom>
          </p:spPr>
        </p:pic>
      </p:grpSp>
      <p:sp>
        <p:nvSpPr>
          <p:cNvPr id="33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318620" y="819599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325568" y="1953078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40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4059608" y="3505004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1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447384" y="890625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42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80042" y="1536159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 flipH="1">
            <a:off x="6207098" y="1711826"/>
            <a:ext cx="5569265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 userDrawn="1"/>
        </p:nvGrpSpPr>
        <p:grpSpPr>
          <a:xfrm flipH="1">
            <a:off x="5868795" y="-718410"/>
            <a:ext cx="7840275" cy="7418211"/>
            <a:chOff x="-1514707" y="-747091"/>
            <a:chExt cx="7840275" cy="7418211"/>
          </a:xfrm>
        </p:grpSpPr>
        <p:sp>
          <p:nvSpPr>
            <p:cNvPr id="33" name="Arc 32"/>
            <p:cNvSpPr/>
            <p:nvPr userDrawn="1"/>
          </p:nvSpPr>
          <p:spPr>
            <a:xfrm rot="2587419">
              <a:off x="-1514707" y="-747091"/>
              <a:ext cx="7246485" cy="7246485"/>
            </a:xfrm>
            <a:prstGeom prst="arc">
              <a:avLst>
                <a:gd name="adj1" fmla="val 15788567"/>
                <a:gd name="adj2" fmla="val 4955065"/>
              </a:avLst>
            </a:prstGeom>
            <a:ln>
              <a:solidFill>
                <a:srgbClr val="6D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reeform 33"/>
            <p:cNvSpPr/>
            <p:nvPr userDrawn="1"/>
          </p:nvSpPr>
          <p:spPr>
            <a:xfrm>
              <a:off x="-17689" y="-29270"/>
              <a:ext cx="5592389" cy="6221432"/>
            </a:xfrm>
            <a:custGeom>
              <a:avLst/>
              <a:gdLst>
                <a:gd name="connsiteX0" fmla="*/ 0 w 5592389"/>
                <a:gd name="connsiteY0" fmla="*/ 0 h 6221432"/>
                <a:gd name="connsiteX1" fmla="*/ 4328167 w 5592389"/>
                <a:gd name="connsiteY1" fmla="*/ 0 h 6221432"/>
                <a:gd name="connsiteX2" fmla="*/ 4561316 w 5592389"/>
                <a:gd name="connsiteY2" fmla="*/ 211901 h 6221432"/>
                <a:gd name="connsiteX3" fmla="*/ 5592389 w 5592389"/>
                <a:gd name="connsiteY3" fmla="*/ 2701130 h 6221432"/>
                <a:gd name="connsiteX4" fmla="*/ 2072087 w 5592389"/>
                <a:gd name="connsiteY4" fmla="*/ 6221432 h 6221432"/>
                <a:gd name="connsiteX5" fmla="*/ 103853 w 5592389"/>
                <a:gd name="connsiteY5" fmla="*/ 5620220 h 6221432"/>
                <a:gd name="connsiteX6" fmla="*/ 0 w 5592389"/>
                <a:gd name="connsiteY6" fmla="*/ 5542560 h 6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2389" h="6221432">
                  <a:moveTo>
                    <a:pt x="0" y="0"/>
                  </a:moveTo>
                  <a:lnTo>
                    <a:pt x="4328167" y="0"/>
                  </a:lnTo>
                  <a:lnTo>
                    <a:pt x="4561316" y="211901"/>
                  </a:lnTo>
                  <a:cubicBezTo>
                    <a:pt x="5198366" y="848950"/>
                    <a:pt x="5592389" y="1729026"/>
                    <a:pt x="5592389" y="2701130"/>
                  </a:cubicBezTo>
                  <a:cubicBezTo>
                    <a:pt x="5592389" y="4645339"/>
                    <a:pt x="4016296" y="6221432"/>
                    <a:pt x="2072087" y="6221432"/>
                  </a:cubicBezTo>
                  <a:cubicBezTo>
                    <a:pt x="1343009" y="6221432"/>
                    <a:pt x="665697" y="5999794"/>
                    <a:pt x="103853" y="5620220"/>
                  </a:cubicBezTo>
                  <a:lnTo>
                    <a:pt x="0" y="5542560"/>
                  </a:lnTo>
                  <a:close/>
                </a:path>
              </a:pathLst>
            </a:custGeom>
            <a:solidFill>
              <a:srgbClr val="174F7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2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99" y="4611219"/>
              <a:ext cx="690436" cy="673218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 userDrawn="1"/>
          </p:nvPicPr>
          <p:blipFill>
            <a:blip r:embed="rId3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96" y="5320710"/>
              <a:ext cx="1363247" cy="1350410"/>
            </a:xfrm>
            <a:prstGeom prst="rect">
              <a:avLst/>
            </a:prstGeom>
          </p:spPr>
        </p:pic>
        <p:pic>
          <p:nvPicPr>
            <p:cNvPr id="37" name="Picture 36"/>
            <p:cNvPicPr>
              <a:picLocks noChangeAspect="1"/>
            </p:cNvPicPr>
            <p:nvPr userDrawn="1"/>
          </p:nvPicPr>
          <p:blipFill>
            <a:blip r:embed="rId4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575" y="-105032"/>
              <a:ext cx="2227993" cy="2220696"/>
            </a:xfrm>
            <a:prstGeom prst="rect">
              <a:avLst/>
            </a:prstGeom>
          </p:spPr>
        </p:pic>
      </p:grpSp>
      <p:sp>
        <p:nvSpPr>
          <p:cNvPr id="17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370472" y="832305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8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377420" y="1965784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28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11059225" y="418538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9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7447001" y="1571001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7479659" y="2216535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cxnSp>
        <p:nvCxnSpPr>
          <p:cNvPr id="31" name="Straight Connector 30"/>
          <p:cNvCxnSpPr/>
          <p:nvPr userDrawn="1"/>
        </p:nvCxnSpPr>
        <p:spPr>
          <a:xfrm flipH="1">
            <a:off x="178507" y="1724532"/>
            <a:ext cx="5569265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 flipH="1">
            <a:off x="5854282" y="-721714"/>
            <a:ext cx="7840275" cy="7415245"/>
            <a:chOff x="-1514707" y="-747091"/>
            <a:chExt cx="7840275" cy="7415245"/>
          </a:xfrm>
        </p:grpSpPr>
        <p:sp>
          <p:nvSpPr>
            <p:cNvPr id="26" name="Arc 25"/>
            <p:cNvSpPr/>
            <p:nvPr userDrawn="1"/>
          </p:nvSpPr>
          <p:spPr>
            <a:xfrm rot="2587419">
              <a:off x="-1514707" y="-747091"/>
              <a:ext cx="7246485" cy="7246485"/>
            </a:xfrm>
            <a:prstGeom prst="arc">
              <a:avLst>
                <a:gd name="adj1" fmla="val 15788567"/>
                <a:gd name="adj2" fmla="val 4955065"/>
              </a:avLst>
            </a:prstGeom>
            <a:ln>
              <a:solidFill>
                <a:srgbClr val="6D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-17689" y="-29270"/>
              <a:ext cx="5592389" cy="6221432"/>
            </a:xfrm>
            <a:custGeom>
              <a:avLst/>
              <a:gdLst>
                <a:gd name="connsiteX0" fmla="*/ 0 w 5592389"/>
                <a:gd name="connsiteY0" fmla="*/ 0 h 6221432"/>
                <a:gd name="connsiteX1" fmla="*/ 4328167 w 5592389"/>
                <a:gd name="connsiteY1" fmla="*/ 0 h 6221432"/>
                <a:gd name="connsiteX2" fmla="*/ 4561316 w 5592389"/>
                <a:gd name="connsiteY2" fmla="*/ 211901 h 6221432"/>
                <a:gd name="connsiteX3" fmla="*/ 5592389 w 5592389"/>
                <a:gd name="connsiteY3" fmla="*/ 2701130 h 6221432"/>
                <a:gd name="connsiteX4" fmla="*/ 2072087 w 5592389"/>
                <a:gd name="connsiteY4" fmla="*/ 6221432 h 6221432"/>
                <a:gd name="connsiteX5" fmla="*/ 103853 w 5592389"/>
                <a:gd name="connsiteY5" fmla="*/ 5620220 h 6221432"/>
                <a:gd name="connsiteX6" fmla="*/ 0 w 5592389"/>
                <a:gd name="connsiteY6" fmla="*/ 5542560 h 6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2389" h="6221432">
                  <a:moveTo>
                    <a:pt x="0" y="0"/>
                  </a:moveTo>
                  <a:lnTo>
                    <a:pt x="4328167" y="0"/>
                  </a:lnTo>
                  <a:lnTo>
                    <a:pt x="4561316" y="211901"/>
                  </a:lnTo>
                  <a:cubicBezTo>
                    <a:pt x="5198366" y="848950"/>
                    <a:pt x="5592389" y="1729026"/>
                    <a:pt x="5592389" y="2701130"/>
                  </a:cubicBezTo>
                  <a:cubicBezTo>
                    <a:pt x="5592389" y="4645339"/>
                    <a:pt x="4016296" y="6221432"/>
                    <a:pt x="2072087" y="6221432"/>
                  </a:cubicBezTo>
                  <a:cubicBezTo>
                    <a:pt x="1343009" y="6221432"/>
                    <a:pt x="665697" y="5999794"/>
                    <a:pt x="103853" y="5620220"/>
                  </a:cubicBezTo>
                  <a:lnTo>
                    <a:pt x="0" y="5542560"/>
                  </a:lnTo>
                  <a:close/>
                </a:path>
              </a:pathLst>
            </a:custGeom>
            <a:solidFill>
              <a:srgbClr val="E632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575" y="-105032"/>
              <a:ext cx="2227993" cy="2220696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3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96" y="5284438"/>
              <a:ext cx="1419105" cy="1383716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4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25978" y="4665583"/>
              <a:ext cx="657487" cy="651295"/>
            </a:xfrm>
            <a:prstGeom prst="rect">
              <a:avLst/>
            </a:prstGeom>
          </p:spPr>
        </p:pic>
      </p:grpSp>
      <p:sp>
        <p:nvSpPr>
          <p:cNvPr id="49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70472" y="832305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0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7420" y="1965784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52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059225" y="418538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53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447001" y="1571001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54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479659" y="2216535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178507" y="1724532"/>
            <a:ext cx="5569265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RGE - FONT TYPEFACE &amp; SIZ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 userDrawn="1"/>
        </p:nvSpPr>
        <p:spPr>
          <a:xfrm>
            <a:off x="424669" y="528535"/>
            <a:ext cx="6498645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4400" b="1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EMERGE</a:t>
            </a:r>
          </a:p>
          <a:p>
            <a:pPr fontAlgn="base"/>
            <a:r>
              <a:rPr lang="en-IE" sz="44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FONT TYPEFACE &amp; SIZE</a:t>
            </a:r>
            <a:endParaRPr lang="en-IE" sz="3600" baseline="0" dirty="0" smtClean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7469531" y="1633466"/>
            <a:ext cx="458920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PLEASE</a:t>
            </a:r>
            <a:r>
              <a:rPr lang="en-IE" sz="30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ENSURE TO KEEP FONTS AS PER THE LAYOUT</a:t>
            </a:r>
            <a:endParaRPr lang="en-IE" sz="3000" b="0" i="0" u="none" strike="noStrike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endParaRPr lang="en-IE" sz="3000" b="0" i="0" u="none" strike="noStrike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48 point </a:t>
            </a:r>
            <a:r>
              <a:rPr lang="en-IE" sz="30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-  </a:t>
            </a:r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Divider</a:t>
            </a:r>
            <a:r>
              <a:rPr lang="en-IE" sz="30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Slides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1000" b="1" baseline="0" dirty="0" smtClean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36 point</a:t>
            </a:r>
            <a:r>
              <a:rPr lang="en-IE" sz="30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Title Heading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30 point</a:t>
            </a:r>
            <a:r>
              <a:rPr lang="en-IE" sz="30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Sub-Titles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IE" sz="30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- Quotes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endParaRPr lang="en-IE" sz="1000" b="0" i="0" u="none" strike="noStrike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24 point</a:t>
            </a:r>
            <a:r>
              <a:rPr lang="en-IE" sz="30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  -  </a:t>
            </a:r>
            <a:r>
              <a:rPr lang="en-IE" sz="30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Quattrocento Sans"/>
                <a:cs typeface="Quattrocento Sans"/>
                <a:sym typeface="Quattrocento Sans"/>
              </a:rPr>
              <a:t>Main </a:t>
            </a:r>
            <a:r>
              <a:rPr lang="en-IE" sz="3000" b="0" i="0" u="none" strike="noStrike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Text Body </a:t>
            </a:r>
            <a:endParaRPr lang="en-US" sz="3000" dirty="0" smtClean="0"/>
          </a:p>
          <a:p>
            <a:pPr fontAlgn="base"/>
            <a:endParaRPr lang="en-IE" sz="3000" b="0" i="0" u="none" strike="noStrike" kern="120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12" name="Rectangle 11"/>
          <p:cNvSpPr/>
          <p:nvPr userDrawn="1"/>
        </p:nvSpPr>
        <p:spPr>
          <a:xfrm>
            <a:off x="424669" y="3172202"/>
            <a:ext cx="5489434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E" sz="24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Please ensure to keep the font sizes set as per the slide layouts. The font used throughout the </a:t>
            </a:r>
            <a:r>
              <a:rPr lang="en-IE" sz="2400" b="1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EMERGE </a:t>
            </a:r>
            <a:r>
              <a:rPr lang="en-IE" sz="24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PowerPoint is</a:t>
            </a:r>
            <a:r>
              <a:rPr lang="is-IS" sz="2400" b="0" i="0" u="none" strike="noStrike" kern="1200" baseline="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  <a:sym typeface="Quattrocento Sans"/>
              </a:rPr>
              <a:t>….</a:t>
            </a:r>
            <a:endParaRPr lang="en-IE" sz="2400" b="0" i="0" u="none" strike="noStrike" kern="1200" baseline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endParaRPr lang="en-IE" sz="2400" b="0" i="0" u="none" strike="noStrike" kern="1200" baseline="0" dirty="0" smtClean="0">
              <a:solidFill>
                <a:schemeClr val="bg1"/>
              </a:solidFill>
              <a:effectLst/>
              <a:latin typeface="+mn-lt"/>
              <a:ea typeface="+mn-ea"/>
              <a:cs typeface="+mn-cs"/>
              <a:sym typeface="Quattrocento Sans"/>
            </a:endParaRPr>
          </a:p>
          <a:p>
            <a:pPr fontAlgn="base"/>
            <a:r>
              <a:rPr lang="en-IE" sz="3600" b="1" i="1" baseline="0" dirty="0" smtClean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Calibri</a:t>
            </a:r>
            <a:endParaRPr lang="en-IE" sz="3600" baseline="0" dirty="0" smtClean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098716" y="-1"/>
            <a:ext cx="0" cy="66810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 flipH="1">
            <a:off x="1" y="2503620"/>
            <a:ext cx="70987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(TURQUO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 flipH="1">
            <a:off x="5855348" y="-713039"/>
            <a:ext cx="7840275" cy="7418211"/>
            <a:chOff x="-1514707" y="-747091"/>
            <a:chExt cx="7840275" cy="7418211"/>
          </a:xfrm>
        </p:grpSpPr>
        <p:sp>
          <p:nvSpPr>
            <p:cNvPr id="26" name="Arc 25"/>
            <p:cNvSpPr/>
            <p:nvPr userDrawn="1"/>
          </p:nvSpPr>
          <p:spPr>
            <a:xfrm rot="2587419">
              <a:off x="-1514707" y="-747091"/>
              <a:ext cx="7246485" cy="7246485"/>
            </a:xfrm>
            <a:prstGeom prst="arc">
              <a:avLst>
                <a:gd name="adj1" fmla="val 15788567"/>
                <a:gd name="adj2" fmla="val 4955065"/>
              </a:avLst>
            </a:prstGeom>
            <a:ln>
              <a:solidFill>
                <a:srgbClr val="6D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-17689" y="-29270"/>
              <a:ext cx="5592389" cy="6221432"/>
            </a:xfrm>
            <a:custGeom>
              <a:avLst/>
              <a:gdLst>
                <a:gd name="connsiteX0" fmla="*/ 0 w 5592389"/>
                <a:gd name="connsiteY0" fmla="*/ 0 h 6221432"/>
                <a:gd name="connsiteX1" fmla="*/ 4328167 w 5592389"/>
                <a:gd name="connsiteY1" fmla="*/ 0 h 6221432"/>
                <a:gd name="connsiteX2" fmla="*/ 4561316 w 5592389"/>
                <a:gd name="connsiteY2" fmla="*/ 211901 h 6221432"/>
                <a:gd name="connsiteX3" fmla="*/ 5592389 w 5592389"/>
                <a:gd name="connsiteY3" fmla="*/ 2701130 h 6221432"/>
                <a:gd name="connsiteX4" fmla="*/ 2072087 w 5592389"/>
                <a:gd name="connsiteY4" fmla="*/ 6221432 h 6221432"/>
                <a:gd name="connsiteX5" fmla="*/ 103853 w 5592389"/>
                <a:gd name="connsiteY5" fmla="*/ 5620220 h 6221432"/>
                <a:gd name="connsiteX6" fmla="*/ 0 w 5592389"/>
                <a:gd name="connsiteY6" fmla="*/ 5542560 h 6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2389" h="6221432">
                  <a:moveTo>
                    <a:pt x="0" y="0"/>
                  </a:moveTo>
                  <a:lnTo>
                    <a:pt x="4328167" y="0"/>
                  </a:lnTo>
                  <a:lnTo>
                    <a:pt x="4561316" y="211901"/>
                  </a:lnTo>
                  <a:cubicBezTo>
                    <a:pt x="5198366" y="848950"/>
                    <a:pt x="5592389" y="1729026"/>
                    <a:pt x="5592389" y="2701130"/>
                  </a:cubicBezTo>
                  <a:cubicBezTo>
                    <a:pt x="5592389" y="4645339"/>
                    <a:pt x="4016296" y="6221432"/>
                    <a:pt x="2072087" y="6221432"/>
                  </a:cubicBezTo>
                  <a:cubicBezTo>
                    <a:pt x="1343009" y="6221432"/>
                    <a:pt x="665697" y="5999794"/>
                    <a:pt x="103853" y="5620220"/>
                  </a:cubicBezTo>
                  <a:lnTo>
                    <a:pt x="0" y="5542560"/>
                  </a:lnTo>
                  <a:close/>
                </a:path>
              </a:pathLst>
            </a:custGeom>
            <a:solidFill>
              <a:srgbClr val="10B1A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80799" y="4611219"/>
              <a:ext cx="690436" cy="673218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3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96" y="5320710"/>
              <a:ext cx="1363247" cy="1350410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4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97575" y="-105032"/>
              <a:ext cx="2227993" cy="2220696"/>
            </a:xfrm>
            <a:prstGeom prst="rect">
              <a:avLst/>
            </a:prstGeom>
          </p:spPr>
        </p:pic>
      </p:grpSp>
      <p:sp>
        <p:nvSpPr>
          <p:cNvPr id="40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70472" y="832305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1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7420" y="1965784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43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059225" y="418538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447001" y="1571001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45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479659" y="2216535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178507" y="1724532"/>
            <a:ext cx="5569265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quote box on right (LI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 flipH="1">
            <a:off x="5961857" y="-711233"/>
            <a:ext cx="7748306" cy="7418211"/>
            <a:chOff x="-1514707" y="-747091"/>
            <a:chExt cx="7748306" cy="7418211"/>
          </a:xfrm>
        </p:grpSpPr>
        <p:sp>
          <p:nvSpPr>
            <p:cNvPr id="26" name="Arc 25"/>
            <p:cNvSpPr/>
            <p:nvPr userDrawn="1"/>
          </p:nvSpPr>
          <p:spPr>
            <a:xfrm rot="2587419">
              <a:off x="-1514707" y="-747091"/>
              <a:ext cx="7246485" cy="7246485"/>
            </a:xfrm>
            <a:prstGeom prst="arc">
              <a:avLst>
                <a:gd name="adj1" fmla="val 15788567"/>
                <a:gd name="adj2" fmla="val 4955065"/>
              </a:avLst>
            </a:prstGeom>
            <a:ln>
              <a:solidFill>
                <a:srgbClr val="6D6E6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 userDrawn="1"/>
          </p:nvSpPr>
          <p:spPr>
            <a:xfrm>
              <a:off x="-17689" y="-29270"/>
              <a:ext cx="5592389" cy="6221432"/>
            </a:xfrm>
            <a:custGeom>
              <a:avLst/>
              <a:gdLst>
                <a:gd name="connsiteX0" fmla="*/ 0 w 5592389"/>
                <a:gd name="connsiteY0" fmla="*/ 0 h 6221432"/>
                <a:gd name="connsiteX1" fmla="*/ 4328167 w 5592389"/>
                <a:gd name="connsiteY1" fmla="*/ 0 h 6221432"/>
                <a:gd name="connsiteX2" fmla="*/ 4561316 w 5592389"/>
                <a:gd name="connsiteY2" fmla="*/ 211901 h 6221432"/>
                <a:gd name="connsiteX3" fmla="*/ 5592389 w 5592389"/>
                <a:gd name="connsiteY3" fmla="*/ 2701130 h 6221432"/>
                <a:gd name="connsiteX4" fmla="*/ 2072087 w 5592389"/>
                <a:gd name="connsiteY4" fmla="*/ 6221432 h 6221432"/>
                <a:gd name="connsiteX5" fmla="*/ 103853 w 5592389"/>
                <a:gd name="connsiteY5" fmla="*/ 5620220 h 6221432"/>
                <a:gd name="connsiteX6" fmla="*/ 0 w 5592389"/>
                <a:gd name="connsiteY6" fmla="*/ 5542560 h 62214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592389" h="6221432">
                  <a:moveTo>
                    <a:pt x="0" y="0"/>
                  </a:moveTo>
                  <a:lnTo>
                    <a:pt x="4328167" y="0"/>
                  </a:lnTo>
                  <a:lnTo>
                    <a:pt x="4561316" y="211901"/>
                  </a:lnTo>
                  <a:cubicBezTo>
                    <a:pt x="5198366" y="848950"/>
                    <a:pt x="5592389" y="1729026"/>
                    <a:pt x="5592389" y="2701130"/>
                  </a:cubicBezTo>
                  <a:cubicBezTo>
                    <a:pt x="5592389" y="4645339"/>
                    <a:pt x="4016296" y="6221432"/>
                    <a:pt x="2072087" y="6221432"/>
                  </a:cubicBezTo>
                  <a:cubicBezTo>
                    <a:pt x="1343009" y="6221432"/>
                    <a:pt x="665697" y="5999794"/>
                    <a:pt x="103853" y="5620220"/>
                  </a:cubicBezTo>
                  <a:lnTo>
                    <a:pt x="0" y="5542560"/>
                  </a:lnTo>
                  <a:close/>
                </a:path>
              </a:pathLst>
            </a:custGeom>
            <a:solidFill>
              <a:srgbClr val="CEDA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pic>
          <p:nvPicPr>
            <p:cNvPr id="28" name="Picture 27"/>
            <p:cNvPicPr>
              <a:picLocks noChangeAspect="1"/>
            </p:cNvPicPr>
            <p:nvPr userDrawn="1"/>
          </p:nvPicPr>
          <p:blipFill>
            <a:blip r:embed="rId2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4696" y="5320710"/>
              <a:ext cx="1363247" cy="1350410"/>
            </a:xfrm>
            <a:prstGeom prst="rect">
              <a:avLst/>
            </a:prstGeom>
          </p:spPr>
        </p:pic>
        <p:pic>
          <p:nvPicPr>
            <p:cNvPr id="29" name="Picture 28"/>
            <p:cNvPicPr>
              <a:picLocks noChangeAspect="1"/>
            </p:cNvPicPr>
            <p:nvPr userDrawn="1"/>
          </p:nvPicPr>
          <p:blipFill>
            <a:blip r:embed="rId3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99580">
              <a:off x="4206166" y="82689"/>
              <a:ext cx="2027433" cy="1976874"/>
            </a:xfrm>
            <a:prstGeom prst="rect">
              <a:avLst/>
            </a:prstGeom>
          </p:spPr>
        </p:pic>
        <p:pic>
          <p:nvPicPr>
            <p:cNvPr id="30" name="Picture 29"/>
            <p:cNvPicPr>
              <a:picLocks noChangeAspect="1"/>
            </p:cNvPicPr>
            <p:nvPr userDrawn="1"/>
          </p:nvPicPr>
          <p:blipFill>
            <a:blip r:embed="rId4">
              <a:alphaModFix amt="80000"/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778" y="4642672"/>
              <a:ext cx="724821" cy="722447"/>
            </a:xfrm>
            <a:prstGeom prst="rect">
              <a:avLst/>
            </a:prstGeom>
          </p:spPr>
        </p:pic>
      </p:grpSp>
      <p:sp>
        <p:nvSpPr>
          <p:cNvPr id="41" name="Text Placeholder 23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370472" y="832305"/>
            <a:ext cx="5279028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2" name="Text Placeholder 25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377420" y="1965784"/>
            <a:ext cx="5273104" cy="3947440"/>
          </a:xfrm>
        </p:spPr>
        <p:txBody>
          <a:bodyPr>
            <a:no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1059225" y="418538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45" name="Text Placeholder 23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447001" y="1571001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“</a:t>
            </a:r>
            <a:endParaRPr lang="en-US" dirty="0"/>
          </a:p>
        </p:txBody>
      </p:sp>
      <p:sp>
        <p:nvSpPr>
          <p:cNvPr id="46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7479659" y="2216535"/>
            <a:ext cx="4364894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  <p:cxnSp>
        <p:nvCxnSpPr>
          <p:cNvPr id="32" name="Straight Connector 31"/>
          <p:cNvCxnSpPr/>
          <p:nvPr userDrawn="1"/>
        </p:nvCxnSpPr>
        <p:spPr>
          <a:xfrm flipH="1">
            <a:off x="178507" y="1724532"/>
            <a:ext cx="5569265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628" y="7397"/>
            <a:ext cx="12167420" cy="4409769"/>
          </a:xfrm>
          <a:custGeom>
            <a:avLst/>
            <a:gdLst>
              <a:gd name="connsiteX0" fmla="*/ 0 w 12177713"/>
              <a:gd name="connsiteY0" fmla="*/ 0 h 4835525"/>
              <a:gd name="connsiteX1" fmla="*/ 6088857 w 12177713"/>
              <a:gd name="connsiteY1" fmla="*/ 0 h 4835525"/>
              <a:gd name="connsiteX2" fmla="*/ 12177714 w 12177713"/>
              <a:gd name="connsiteY2" fmla="*/ 2417763 h 4835525"/>
              <a:gd name="connsiteX3" fmla="*/ 6088857 w 12177713"/>
              <a:gd name="connsiteY3" fmla="*/ 4835526 h 4835525"/>
              <a:gd name="connsiteX4" fmla="*/ 0 w 12177713"/>
              <a:gd name="connsiteY4" fmla="*/ 4835525 h 4835525"/>
              <a:gd name="connsiteX5" fmla="*/ 0 w 12177713"/>
              <a:gd name="connsiteY5" fmla="*/ 0 h 4835525"/>
              <a:gd name="connsiteX0" fmla="*/ 0 w 13770334"/>
              <a:gd name="connsiteY0" fmla="*/ 0 h 4835526"/>
              <a:gd name="connsiteX1" fmla="*/ 11958715 w 13770334"/>
              <a:gd name="connsiteY1" fmla="*/ 368709 h 4835526"/>
              <a:gd name="connsiteX2" fmla="*/ 12177714 w 13770334"/>
              <a:gd name="connsiteY2" fmla="*/ 2417763 h 4835526"/>
              <a:gd name="connsiteX3" fmla="*/ 6088857 w 13770334"/>
              <a:gd name="connsiteY3" fmla="*/ 4835526 h 4835526"/>
              <a:gd name="connsiteX4" fmla="*/ 0 w 13770334"/>
              <a:gd name="connsiteY4" fmla="*/ 4835525 h 4835526"/>
              <a:gd name="connsiteX5" fmla="*/ 0 w 1377033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0 w 13957524"/>
              <a:gd name="connsiteY4" fmla="*/ 4835525 h 4835526"/>
              <a:gd name="connsiteX5" fmla="*/ 0 w 1395752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309717 w 13957524"/>
              <a:gd name="connsiteY4" fmla="*/ 1649873 h 4835526"/>
              <a:gd name="connsiteX5" fmla="*/ 0 w 13957524"/>
              <a:gd name="connsiteY5" fmla="*/ 0 h 4835526"/>
              <a:gd name="connsiteX0" fmla="*/ 46472 w 14308830"/>
              <a:gd name="connsiteY0" fmla="*/ 0 h 4245590"/>
              <a:gd name="connsiteX1" fmla="*/ 12270658 w 14308830"/>
              <a:gd name="connsiteY1" fmla="*/ 147484 h 4245590"/>
              <a:gd name="connsiteX2" fmla="*/ 12224186 w 14308830"/>
              <a:gd name="connsiteY2" fmla="*/ 2417763 h 4245590"/>
              <a:gd name="connsiteX3" fmla="*/ 0 w 14308830"/>
              <a:gd name="connsiteY3" fmla="*/ 4245590 h 4245590"/>
              <a:gd name="connsiteX4" fmla="*/ 356189 w 14308830"/>
              <a:gd name="connsiteY4" fmla="*/ 1649873 h 4245590"/>
              <a:gd name="connsiteX5" fmla="*/ 46472 w 14308830"/>
              <a:gd name="connsiteY5" fmla="*/ 0 h 4245590"/>
              <a:gd name="connsiteX0" fmla="*/ 46472 w 14267459"/>
              <a:gd name="connsiteY0" fmla="*/ 0 h 4538991"/>
              <a:gd name="connsiteX1" fmla="*/ 12270658 w 14267459"/>
              <a:gd name="connsiteY1" fmla="*/ 147484 h 4538991"/>
              <a:gd name="connsiteX2" fmla="*/ 12120947 w 14267459"/>
              <a:gd name="connsiteY2" fmla="*/ 4231815 h 4538991"/>
              <a:gd name="connsiteX3" fmla="*/ 0 w 14267459"/>
              <a:gd name="connsiteY3" fmla="*/ 4245590 h 4538991"/>
              <a:gd name="connsiteX4" fmla="*/ 356189 w 14267459"/>
              <a:gd name="connsiteY4" fmla="*/ 1649873 h 4538991"/>
              <a:gd name="connsiteX5" fmla="*/ 46472 w 14267459"/>
              <a:gd name="connsiteY5" fmla="*/ 0 h 4538991"/>
              <a:gd name="connsiteX0" fmla="*/ 46472 w 16153072"/>
              <a:gd name="connsiteY0" fmla="*/ 0 h 4984337"/>
              <a:gd name="connsiteX1" fmla="*/ 12270658 w 16153072"/>
              <a:gd name="connsiteY1" fmla="*/ 147484 h 4984337"/>
              <a:gd name="connsiteX2" fmla="*/ 12120947 w 16153072"/>
              <a:gd name="connsiteY2" fmla="*/ 4231815 h 4984337"/>
              <a:gd name="connsiteX3" fmla="*/ 0 w 16153072"/>
              <a:gd name="connsiteY3" fmla="*/ 4245590 h 4984337"/>
              <a:gd name="connsiteX4" fmla="*/ 356189 w 16153072"/>
              <a:gd name="connsiteY4" fmla="*/ 1649873 h 4984337"/>
              <a:gd name="connsiteX5" fmla="*/ 46472 w 16153072"/>
              <a:gd name="connsiteY5" fmla="*/ 0 h 4984337"/>
              <a:gd name="connsiteX0" fmla="*/ 46472 w 16615985"/>
              <a:gd name="connsiteY0" fmla="*/ 0 h 5112976"/>
              <a:gd name="connsiteX1" fmla="*/ 12270658 w 16615985"/>
              <a:gd name="connsiteY1" fmla="*/ 147484 h 5112976"/>
              <a:gd name="connsiteX2" fmla="*/ 12120947 w 16615985"/>
              <a:gd name="connsiteY2" fmla="*/ 4231815 h 5112976"/>
              <a:gd name="connsiteX3" fmla="*/ 0 w 16615985"/>
              <a:gd name="connsiteY3" fmla="*/ 4245590 h 5112976"/>
              <a:gd name="connsiteX4" fmla="*/ 356189 w 16615985"/>
              <a:gd name="connsiteY4" fmla="*/ 1649873 h 5112976"/>
              <a:gd name="connsiteX5" fmla="*/ 46472 w 16615985"/>
              <a:gd name="connsiteY5" fmla="*/ 0 h 5112976"/>
              <a:gd name="connsiteX0" fmla="*/ 50189 w 16619702"/>
              <a:gd name="connsiteY0" fmla="*/ 0 h 5112976"/>
              <a:gd name="connsiteX1" fmla="*/ 12274375 w 16619702"/>
              <a:gd name="connsiteY1" fmla="*/ 147484 h 5112976"/>
              <a:gd name="connsiteX2" fmla="*/ 12124664 w 16619702"/>
              <a:gd name="connsiteY2" fmla="*/ 4231815 h 5112976"/>
              <a:gd name="connsiteX3" fmla="*/ 3717 w 16619702"/>
              <a:gd name="connsiteY3" fmla="*/ 4245590 h 5112976"/>
              <a:gd name="connsiteX4" fmla="*/ 359906 w 16619702"/>
              <a:gd name="connsiteY4" fmla="*/ 1649873 h 5112976"/>
              <a:gd name="connsiteX5" fmla="*/ 50189 w 16619702"/>
              <a:gd name="connsiteY5" fmla="*/ 0 h 5112976"/>
              <a:gd name="connsiteX0" fmla="*/ 50141 w 16656845"/>
              <a:gd name="connsiteY0" fmla="*/ 0 h 5072723"/>
              <a:gd name="connsiteX1" fmla="*/ 12274327 w 16656845"/>
              <a:gd name="connsiteY1" fmla="*/ 147484 h 5072723"/>
              <a:gd name="connsiteX2" fmla="*/ 12183610 w 16656845"/>
              <a:gd name="connsiteY2" fmla="*/ 4187570 h 5072723"/>
              <a:gd name="connsiteX3" fmla="*/ 3669 w 16656845"/>
              <a:gd name="connsiteY3" fmla="*/ 4245590 h 5072723"/>
              <a:gd name="connsiteX4" fmla="*/ 359858 w 16656845"/>
              <a:gd name="connsiteY4" fmla="*/ 1649873 h 5072723"/>
              <a:gd name="connsiteX5" fmla="*/ 50141 w 16656845"/>
              <a:gd name="connsiteY5" fmla="*/ 0 h 5072723"/>
              <a:gd name="connsiteX0" fmla="*/ 48410 w 15004891"/>
              <a:gd name="connsiteY0" fmla="*/ 0 h 4598531"/>
              <a:gd name="connsiteX1" fmla="*/ 12272596 w 15004891"/>
              <a:gd name="connsiteY1" fmla="*/ 147484 h 4598531"/>
              <a:gd name="connsiteX2" fmla="*/ 12181879 w 15004891"/>
              <a:gd name="connsiteY2" fmla="*/ 4187570 h 4598531"/>
              <a:gd name="connsiteX3" fmla="*/ 1938 w 15004891"/>
              <a:gd name="connsiteY3" fmla="*/ 4245590 h 4598531"/>
              <a:gd name="connsiteX4" fmla="*/ 358127 w 15004891"/>
              <a:gd name="connsiteY4" fmla="*/ 1649873 h 4598531"/>
              <a:gd name="connsiteX5" fmla="*/ 48410 w 15004891"/>
              <a:gd name="connsiteY5" fmla="*/ 0 h 4598531"/>
              <a:gd name="connsiteX0" fmla="*/ 49782 w 16448836"/>
              <a:gd name="connsiteY0" fmla="*/ 0 h 5056405"/>
              <a:gd name="connsiteX1" fmla="*/ 12273968 w 16448836"/>
              <a:gd name="connsiteY1" fmla="*/ 147484 h 5056405"/>
              <a:gd name="connsiteX2" fmla="*/ 12183251 w 16448836"/>
              <a:gd name="connsiteY2" fmla="*/ 4187570 h 5056405"/>
              <a:gd name="connsiteX3" fmla="*/ 3310 w 16448836"/>
              <a:gd name="connsiteY3" fmla="*/ 4245590 h 5056405"/>
              <a:gd name="connsiteX4" fmla="*/ 359499 w 16448836"/>
              <a:gd name="connsiteY4" fmla="*/ 1649873 h 5056405"/>
              <a:gd name="connsiteX5" fmla="*/ 49782 w 16448836"/>
              <a:gd name="connsiteY5" fmla="*/ 0 h 5056405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359126 w 16179660"/>
              <a:gd name="connsiteY4" fmla="*/ 1649873 h 4997032"/>
              <a:gd name="connsiteX5" fmla="*/ 49409 w 16179660"/>
              <a:gd name="connsiteY5" fmla="*/ 0 h 4997032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19913 w 16179660"/>
              <a:gd name="connsiteY4" fmla="*/ 646982 h 4997032"/>
              <a:gd name="connsiteX5" fmla="*/ 49409 w 16179660"/>
              <a:gd name="connsiteY5" fmla="*/ 0 h 4997032"/>
              <a:gd name="connsiteX0" fmla="*/ 1656983 w 16179660"/>
              <a:gd name="connsiteY0" fmla="*/ 29496 h 4849548"/>
              <a:gd name="connsiteX1" fmla="*/ 12273595 w 16179660"/>
              <a:gd name="connsiteY1" fmla="*/ 0 h 4849548"/>
              <a:gd name="connsiteX2" fmla="*/ 12182878 w 16179660"/>
              <a:gd name="connsiteY2" fmla="*/ 4040086 h 4849548"/>
              <a:gd name="connsiteX3" fmla="*/ 2937 w 16179660"/>
              <a:gd name="connsiteY3" fmla="*/ 4098106 h 4849548"/>
              <a:gd name="connsiteX4" fmla="*/ 19913 w 16179660"/>
              <a:gd name="connsiteY4" fmla="*/ 499498 h 4849548"/>
              <a:gd name="connsiteX5" fmla="*/ 1656983 w 16179660"/>
              <a:gd name="connsiteY5" fmla="*/ 29496 h 4849548"/>
              <a:gd name="connsiteX0" fmla="*/ 1656983 w 16179660"/>
              <a:gd name="connsiteY0" fmla="*/ 252669 h 5072721"/>
              <a:gd name="connsiteX1" fmla="*/ 12273595 w 16179660"/>
              <a:gd name="connsiteY1" fmla="*/ 223173 h 5072721"/>
              <a:gd name="connsiteX2" fmla="*/ 12182878 w 16179660"/>
              <a:gd name="connsiteY2" fmla="*/ 4263259 h 5072721"/>
              <a:gd name="connsiteX3" fmla="*/ 2937 w 16179660"/>
              <a:gd name="connsiteY3" fmla="*/ 4321279 h 5072721"/>
              <a:gd name="connsiteX4" fmla="*/ 34662 w 16179660"/>
              <a:gd name="connsiteY4" fmla="*/ 0 h 5072721"/>
              <a:gd name="connsiteX5" fmla="*/ 1656983 w 16179660"/>
              <a:gd name="connsiteY5" fmla="*/ 252669 h 5072721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98 w 14253996"/>
              <a:gd name="connsiteY0" fmla="*/ 252669 h 4712915"/>
              <a:gd name="connsiteX1" fmla="*/ 12239210 w 14253996"/>
              <a:gd name="connsiteY1" fmla="*/ 223173 h 4712915"/>
              <a:gd name="connsiteX2" fmla="*/ 12148493 w 14253996"/>
              <a:gd name="connsiteY2" fmla="*/ 4263259 h 4712915"/>
              <a:gd name="connsiteX3" fmla="*/ 71790 w 14253996"/>
              <a:gd name="connsiteY3" fmla="*/ 4336027 h 4712915"/>
              <a:gd name="connsiteX4" fmla="*/ 277 w 14253996"/>
              <a:gd name="connsiteY4" fmla="*/ 0 h 4712915"/>
              <a:gd name="connsiteX5" fmla="*/ 1622598 w 14253996"/>
              <a:gd name="connsiteY5" fmla="*/ 252669 h 4712915"/>
              <a:gd name="connsiteX0" fmla="*/ 1578644 w 14210042"/>
              <a:gd name="connsiteY0" fmla="*/ 223172 h 4683418"/>
              <a:gd name="connsiteX1" fmla="*/ 12195256 w 14210042"/>
              <a:gd name="connsiteY1" fmla="*/ 193676 h 4683418"/>
              <a:gd name="connsiteX2" fmla="*/ 12104539 w 14210042"/>
              <a:gd name="connsiteY2" fmla="*/ 4233762 h 4683418"/>
              <a:gd name="connsiteX3" fmla="*/ 27836 w 14210042"/>
              <a:gd name="connsiteY3" fmla="*/ 4306530 h 4683418"/>
              <a:gd name="connsiteX4" fmla="*/ 569 w 14210042"/>
              <a:gd name="connsiteY4" fmla="*/ 0 h 4683418"/>
              <a:gd name="connsiteX5" fmla="*/ 1578644 w 14210042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8701546 w 14209473"/>
              <a:gd name="connsiteY0" fmla="*/ 16694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8701546 w 14209473"/>
              <a:gd name="connsiteY5" fmla="*/ 16694 h 4683418"/>
              <a:gd name="connsiteX0" fmla="*/ 8701546 w 14209473"/>
              <a:gd name="connsiteY0" fmla="*/ 1945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8701546 w 14209473"/>
              <a:gd name="connsiteY5" fmla="*/ 1945 h 4668669"/>
              <a:gd name="connsiteX0" fmla="*/ 12182166 w 14209473"/>
              <a:gd name="connsiteY0" fmla="*/ 16694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12182166 w 14209473"/>
              <a:gd name="connsiteY5" fmla="*/ 16694 h 4668669"/>
              <a:gd name="connsiteX0" fmla="*/ 12182166 w 14180684"/>
              <a:gd name="connsiteY0" fmla="*/ 16694 h 4467237"/>
              <a:gd name="connsiteX1" fmla="*/ 12150442 w 14180684"/>
              <a:gd name="connsiteY1" fmla="*/ 4013508 h 4467237"/>
              <a:gd name="connsiteX2" fmla="*/ 12103970 w 14180684"/>
              <a:gd name="connsiteY2" fmla="*/ 4219013 h 4467237"/>
              <a:gd name="connsiteX3" fmla="*/ 27267 w 14180684"/>
              <a:gd name="connsiteY3" fmla="*/ 4291781 h 4467237"/>
              <a:gd name="connsiteX4" fmla="*/ 0 w 14180684"/>
              <a:gd name="connsiteY4" fmla="*/ 0 h 4467237"/>
              <a:gd name="connsiteX5" fmla="*/ 12182166 w 14180684"/>
              <a:gd name="connsiteY5" fmla="*/ 16694 h 4467237"/>
              <a:gd name="connsiteX0" fmla="*/ 12182166 w 12671202"/>
              <a:gd name="connsiteY0" fmla="*/ 16694 h 4467237"/>
              <a:gd name="connsiteX1" fmla="*/ 12150442 w 12671202"/>
              <a:gd name="connsiteY1" fmla="*/ 4013508 h 4467237"/>
              <a:gd name="connsiteX2" fmla="*/ 12103970 w 12671202"/>
              <a:gd name="connsiteY2" fmla="*/ 4219013 h 4467237"/>
              <a:gd name="connsiteX3" fmla="*/ 27267 w 12671202"/>
              <a:gd name="connsiteY3" fmla="*/ 4291781 h 4467237"/>
              <a:gd name="connsiteX4" fmla="*/ 0 w 12671202"/>
              <a:gd name="connsiteY4" fmla="*/ 0 h 4467237"/>
              <a:gd name="connsiteX5" fmla="*/ 12182166 w 12671202"/>
              <a:gd name="connsiteY5" fmla="*/ 16694 h 4467237"/>
              <a:gd name="connsiteX0" fmla="*/ 12182166 w 12972148"/>
              <a:gd name="connsiteY0" fmla="*/ 16694 h 4467237"/>
              <a:gd name="connsiteX1" fmla="*/ 12150442 w 12972148"/>
              <a:gd name="connsiteY1" fmla="*/ 4013508 h 4467237"/>
              <a:gd name="connsiteX2" fmla="*/ 12103970 w 12972148"/>
              <a:gd name="connsiteY2" fmla="*/ 4219013 h 4467237"/>
              <a:gd name="connsiteX3" fmla="*/ 27267 w 12972148"/>
              <a:gd name="connsiteY3" fmla="*/ 4291781 h 4467237"/>
              <a:gd name="connsiteX4" fmla="*/ 0 w 12972148"/>
              <a:gd name="connsiteY4" fmla="*/ 0 h 4467237"/>
              <a:gd name="connsiteX5" fmla="*/ 12182166 w 12972148"/>
              <a:gd name="connsiteY5" fmla="*/ 16694 h 4467237"/>
              <a:gd name="connsiteX0" fmla="*/ 12182166 w 12618536"/>
              <a:gd name="connsiteY0" fmla="*/ 16694 h 4467237"/>
              <a:gd name="connsiteX1" fmla="*/ 12150442 w 12618536"/>
              <a:gd name="connsiteY1" fmla="*/ 4013508 h 4467237"/>
              <a:gd name="connsiteX2" fmla="*/ 12103970 w 12618536"/>
              <a:gd name="connsiteY2" fmla="*/ 4219013 h 4467237"/>
              <a:gd name="connsiteX3" fmla="*/ 27267 w 12618536"/>
              <a:gd name="connsiteY3" fmla="*/ 4291781 h 4467237"/>
              <a:gd name="connsiteX4" fmla="*/ 0 w 12618536"/>
              <a:gd name="connsiteY4" fmla="*/ 0 h 4467237"/>
              <a:gd name="connsiteX5" fmla="*/ 12182166 w 12618536"/>
              <a:gd name="connsiteY5" fmla="*/ 16694 h 4467237"/>
              <a:gd name="connsiteX0" fmla="*/ 12182166 w 12182166"/>
              <a:gd name="connsiteY0" fmla="*/ 16694 h 4351700"/>
              <a:gd name="connsiteX1" fmla="*/ 12150442 w 12182166"/>
              <a:gd name="connsiteY1" fmla="*/ 4013508 h 4351700"/>
              <a:gd name="connsiteX2" fmla="*/ 6352099 w 12182166"/>
              <a:gd name="connsiteY2" fmla="*/ 2803168 h 4351700"/>
              <a:gd name="connsiteX3" fmla="*/ 27267 w 12182166"/>
              <a:gd name="connsiteY3" fmla="*/ 4291781 h 4351700"/>
              <a:gd name="connsiteX4" fmla="*/ 0 w 12182166"/>
              <a:gd name="connsiteY4" fmla="*/ 0 h 4351700"/>
              <a:gd name="connsiteX5" fmla="*/ 12182166 w 12182166"/>
              <a:gd name="connsiteY5" fmla="*/ 16694 h 4351700"/>
              <a:gd name="connsiteX0" fmla="*/ 12182166 w 12194687"/>
              <a:gd name="connsiteY0" fmla="*/ 16694 h 4350591"/>
              <a:gd name="connsiteX1" fmla="*/ 12194687 w 12194687"/>
              <a:gd name="connsiteY1" fmla="*/ 4264231 h 4350591"/>
              <a:gd name="connsiteX2" fmla="*/ 6352099 w 12194687"/>
              <a:gd name="connsiteY2" fmla="*/ 2803168 h 4350591"/>
              <a:gd name="connsiteX3" fmla="*/ 27267 w 12194687"/>
              <a:gd name="connsiteY3" fmla="*/ 4291781 h 4350591"/>
              <a:gd name="connsiteX4" fmla="*/ 0 w 12194687"/>
              <a:gd name="connsiteY4" fmla="*/ 0 h 4350591"/>
              <a:gd name="connsiteX5" fmla="*/ 12182166 w 12194687"/>
              <a:gd name="connsiteY5" fmla="*/ 16694 h 4350591"/>
              <a:gd name="connsiteX0" fmla="*/ 12158475 w 12170996"/>
              <a:gd name="connsiteY0" fmla="*/ 1946 h 4335843"/>
              <a:gd name="connsiteX1" fmla="*/ 12170996 w 12170996"/>
              <a:gd name="connsiteY1" fmla="*/ 4249483 h 4335843"/>
              <a:gd name="connsiteX2" fmla="*/ 6328408 w 12170996"/>
              <a:gd name="connsiteY2" fmla="*/ 2788420 h 4335843"/>
              <a:gd name="connsiteX3" fmla="*/ 3576 w 12170996"/>
              <a:gd name="connsiteY3" fmla="*/ 4277033 h 4335843"/>
              <a:gd name="connsiteX4" fmla="*/ 5805 w 12170996"/>
              <a:gd name="connsiteY4" fmla="*/ 0 h 4335843"/>
              <a:gd name="connsiteX5" fmla="*/ 12158475 w 12170996"/>
              <a:gd name="connsiteY5" fmla="*/ 1946 h 4335843"/>
              <a:gd name="connsiteX0" fmla="*/ 12158475 w 12170996"/>
              <a:gd name="connsiteY0" fmla="*/ 0 h 4333897"/>
              <a:gd name="connsiteX1" fmla="*/ 12170996 w 12170996"/>
              <a:gd name="connsiteY1" fmla="*/ 4247537 h 4333897"/>
              <a:gd name="connsiteX2" fmla="*/ 6328408 w 12170996"/>
              <a:gd name="connsiteY2" fmla="*/ 2786474 h 4333897"/>
              <a:gd name="connsiteX3" fmla="*/ 3576 w 12170996"/>
              <a:gd name="connsiteY3" fmla="*/ 4275087 h 4333897"/>
              <a:gd name="connsiteX4" fmla="*/ 5805 w 12170996"/>
              <a:gd name="connsiteY4" fmla="*/ 27550 h 4333897"/>
              <a:gd name="connsiteX5" fmla="*/ 12158475 w 12170996"/>
              <a:gd name="connsiteY5" fmla="*/ 0 h 4333897"/>
              <a:gd name="connsiteX0" fmla="*/ 12158475 w 12170996"/>
              <a:gd name="connsiteY0" fmla="*/ 0 h 4377156"/>
              <a:gd name="connsiteX1" fmla="*/ 12170996 w 12170996"/>
              <a:gd name="connsiteY1" fmla="*/ 4247537 h 4377156"/>
              <a:gd name="connsiteX2" fmla="*/ 6328408 w 12170996"/>
              <a:gd name="connsiteY2" fmla="*/ 2786474 h 4377156"/>
              <a:gd name="connsiteX3" fmla="*/ 3576 w 12170996"/>
              <a:gd name="connsiteY3" fmla="*/ 4319332 h 4377156"/>
              <a:gd name="connsiteX4" fmla="*/ 5805 w 12170996"/>
              <a:gd name="connsiteY4" fmla="*/ 27550 h 4377156"/>
              <a:gd name="connsiteX5" fmla="*/ 12158475 w 12170996"/>
              <a:gd name="connsiteY5" fmla="*/ 0 h 4377156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059361 w 12167420"/>
              <a:gd name="connsiteY2" fmla="*/ 2889712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407822"/>
              <a:gd name="connsiteX1" fmla="*/ 12167420 w 12167420"/>
              <a:gd name="connsiteY1" fmla="*/ 4247537 h 4407822"/>
              <a:gd name="connsiteX2" fmla="*/ 6059361 w 12167420"/>
              <a:gd name="connsiteY2" fmla="*/ 2889712 h 4407822"/>
              <a:gd name="connsiteX3" fmla="*/ 0 w 12167420"/>
              <a:gd name="connsiteY3" fmla="*/ 4407822 h 4407822"/>
              <a:gd name="connsiteX4" fmla="*/ 2229 w 12167420"/>
              <a:gd name="connsiteY4" fmla="*/ 27550 h 4407822"/>
              <a:gd name="connsiteX5" fmla="*/ 12154899 w 12167420"/>
              <a:gd name="connsiteY5" fmla="*/ 0 h 4407822"/>
              <a:gd name="connsiteX0" fmla="*/ 12154899 w 12167420"/>
              <a:gd name="connsiteY0" fmla="*/ 1947 h 4409769"/>
              <a:gd name="connsiteX1" fmla="*/ 12167420 w 12167420"/>
              <a:gd name="connsiteY1" fmla="*/ 4249484 h 4409769"/>
              <a:gd name="connsiteX2" fmla="*/ 6059361 w 12167420"/>
              <a:gd name="connsiteY2" fmla="*/ 2891659 h 4409769"/>
              <a:gd name="connsiteX3" fmla="*/ 0 w 12167420"/>
              <a:gd name="connsiteY3" fmla="*/ 4409769 h 4409769"/>
              <a:gd name="connsiteX4" fmla="*/ 2229 w 12167420"/>
              <a:gd name="connsiteY4" fmla="*/ 0 h 4409769"/>
              <a:gd name="connsiteX5" fmla="*/ 12154899 w 12167420"/>
              <a:gd name="connsiteY5" fmla="*/ 1947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7420" h="4409769">
                <a:moveTo>
                  <a:pt x="12154899" y="1947"/>
                </a:moveTo>
                <a:cubicBezTo>
                  <a:pt x="12159073" y="1417793"/>
                  <a:pt x="12163246" y="2833638"/>
                  <a:pt x="12167420" y="4249484"/>
                </a:cubicBezTo>
                <a:cubicBezTo>
                  <a:pt x="10383016" y="3320336"/>
                  <a:pt x="8087264" y="2864945"/>
                  <a:pt x="6059361" y="2891659"/>
                </a:cubicBezTo>
                <a:cubicBezTo>
                  <a:pt x="4031458" y="2918373"/>
                  <a:pt x="1268512" y="3392131"/>
                  <a:pt x="0" y="4409769"/>
                </a:cubicBezTo>
                <a:cubicBezTo>
                  <a:pt x="5659" y="2089355"/>
                  <a:pt x="11318" y="1229033"/>
                  <a:pt x="2229" y="0"/>
                </a:cubicBezTo>
                <a:lnTo>
                  <a:pt x="12154899" y="1947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baseline="0">
                <a:solidFill>
                  <a:srgbClr val="6D6E6C"/>
                </a:solidFill>
              </a:defRPr>
            </a:lvl1pPr>
          </a:lstStyle>
          <a:p>
            <a:r>
              <a:rPr lang="en-US" dirty="0" smtClean="0"/>
              <a:t>Click to add photo 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 flipH="1">
            <a:off x="10837179" y="5366257"/>
            <a:ext cx="1103834" cy="1103834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flipH="1">
            <a:off x="3787" y="2843368"/>
            <a:ext cx="12173465" cy="4043593"/>
          </a:xfrm>
          <a:custGeom>
            <a:avLst/>
            <a:gdLst>
              <a:gd name="connsiteX0" fmla="*/ 6058389 w 12173465"/>
              <a:gd name="connsiteY0" fmla="*/ 0 h 4043593"/>
              <a:gd name="connsiteX1" fmla="*/ 150546 w 12173465"/>
              <a:gd name="connsiteY1" fmla="*/ 1318071 h 4043593"/>
              <a:gd name="connsiteX2" fmla="*/ 0 w 12173465"/>
              <a:gd name="connsiteY2" fmla="*/ 1413314 h 4043593"/>
              <a:gd name="connsiteX3" fmla="*/ 0 w 12173465"/>
              <a:gd name="connsiteY3" fmla="*/ 4043593 h 4043593"/>
              <a:gd name="connsiteX4" fmla="*/ 12173465 w 12173465"/>
              <a:gd name="connsiteY4" fmla="*/ 4043593 h 4043593"/>
              <a:gd name="connsiteX5" fmla="*/ 12173465 w 12173465"/>
              <a:gd name="connsiteY5" fmla="*/ 1449177 h 4043593"/>
              <a:gd name="connsiteX6" fmla="*/ 11966232 w 12173465"/>
              <a:gd name="connsiteY6" fmla="*/ 1318071 h 4043593"/>
              <a:gd name="connsiteX7" fmla="*/ 6058389 w 12173465"/>
              <a:gd name="connsiteY7" fmla="*/ 0 h 40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3465" h="4043593">
                <a:moveTo>
                  <a:pt x="6058389" y="0"/>
                </a:moveTo>
                <a:cubicBezTo>
                  <a:pt x="3679934" y="0"/>
                  <a:pt x="1554793" y="513092"/>
                  <a:pt x="150546" y="1318071"/>
                </a:cubicBezTo>
                <a:lnTo>
                  <a:pt x="0" y="1413314"/>
                </a:lnTo>
                <a:lnTo>
                  <a:pt x="0" y="4043593"/>
                </a:lnTo>
                <a:lnTo>
                  <a:pt x="12173465" y="4043593"/>
                </a:lnTo>
                <a:lnTo>
                  <a:pt x="12173465" y="1449177"/>
                </a:lnTo>
                <a:lnTo>
                  <a:pt x="11966232" y="1318071"/>
                </a:lnTo>
                <a:cubicBezTo>
                  <a:pt x="10561984" y="513092"/>
                  <a:pt x="8436844" y="0"/>
                  <a:pt x="6058389" y="0"/>
                </a:cubicBezTo>
                <a:close/>
              </a:path>
            </a:pathLst>
          </a:custGeom>
          <a:solidFill>
            <a:srgbClr val="17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 userDrawn="1"/>
        </p:nvSpPr>
        <p:spPr>
          <a:xfrm>
            <a:off x="-274058" y="3098207"/>
            <a:ext cx="13412102" cy="4572000"/>
          </a:xfrm>
          <a:prstGeom prst="arc">
            <a:avLst>
              <a:gd name="adj1" fmla="val 11191005"/>
              <a:gd name="adj2" fmla="val 2090624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7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chemeClr val="bg1"/>
                </a:solidFill>
                <a:latin typeface="Calibri" charset="0"/>
              </a:rPr>
              <a:t>EMERGE </a:t>
            </a:r>
            <a:r>
              <a:rPr lang="en-US" altLang="ja-JP" sz="1100" b="0" baseline="0" dirty="0" smtClean="0">
                <a:solidFill>
                  <a:schemeClr val="bg1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6587" y="3382252"/>
            <a:ext cx="1086833" cy="107659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 userDrawn="1"/>
        </p:nvPicPr>
        <p:blipFill>
          <a:blip r:embed="rId4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420" flipH="1">
            <a:off x="53262" y="3174707"/>
            <a:ext cx="1313993" cy="1281225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Top - Text Bottom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628" y="7397"/>
            <a:ext cx="12167420" cy="4409769"/>
          </a:xfrm>
          <a:custGeom>
            <a:avLst/>
            <a:gdLst>
              <a:gd name="connsiteX0" fmla="*/ 0 w 12177713"/>
              <a:gd name="connsiteY0" fmla="*/ 0 h 4835525"/>
              <a:gd name="connsiteX1" fmla="*/ 6088857 w 12177713"/>
              <a:gd name="connsiteY1" fmla="*/ 0 h 4835525"/>
              <a:gd name="connsiteX2" fmla="*/ 12177714 w 12177713"/>
              <a:gd name="connsiteY2" fmla="*/ 2417763 h 4835525"/>
              <a:gd name="connsiteX3" fmla="*/ 6088857 w 12177713"/>
              <a:gd name="connsiteY3" fmla="*/ 4835526 h 4835525"/>
              <a:gd name="connsiteX4" fmla="*/ 0 w 12177713"/>
              <a:gd name="connsiteY4" fmla="*/ 4835525 h 4835525"/>
              <a:gd name="connsiteX5" fmla="*/ 0 w 12177713"/>
              <a:gd name="connsiteY5" fmla="*/ 0 h 4835525"/>
              <a:gd name="connsiteX0" fmla="*/ 0 w 13770334"/>
              <a:gd name="connsiteY0" fmla="*/ 0 h 4835526"/>
              <a:gd name="connsiteX1" fmla="*/ 11958715 w 13770334"/>
              <a:gd name="connsiteY1" fmla="*/ 368709 h 4835526"/>
              <a:gd name="connsiteX2" fmla="*/ 12177714 w 13770334"/>
              <a:gd name="connsiteY2" fmla="*/ 2417763 h 4835526"/>
              <a:gd name="connsiteX3" fmla="*/ 6088857 w 13770334"/>
              <a:gd name="connsiteY3" fmla="*/ 4835526 h 4835526"/>
              <a:gd name="connsiteX4" fmla="*/ 0 w 13770334"/>
              <a:gd name="connsiteY4" fmla="*/ 4835525 h 4835526"/>
              <a:gd name="connsiteX5" fmla="*/ 0 w 1377033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0 w 13957524"/>
              <a:gd name="connsiteY4" fmla="*/ 4835525 h 4835526"/>
              <a:gd name="connsiteX5" fmla="*/ 0 w 1395752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309717 w 13957524"/>
              <a:gd name="connsiteY4" fmla="*/ 1649873 h 4835526"/>
              <a:gd name="connsiteX5" fmla="*/ 0 w 13957524"/>
              <a:gd name="connsiteY5" fmla="*/ 0 h 4835526"/>
              <a:gd name="connsiteX0" fmla="*/ 46472 w 14308830"/>
              <a:gd name="connsiteY0" fmla="*/ 0 h 4245590"/>
              <a:gd name="connsiteX1" fmla="*/ 12270658 w 14308830"/>
              <a:gd name="connsiteY1" fmla="*/ 147484 h 4245590"/>
              <a:gd name="connsiteX2" fmla="*/ 12224186 w 14308830"/>
              <a:gd name="connsiteY2" fmla="*/ 2417763 h 4245590"/>
              <a:gd name="connsiteX3" fmla="*/ 0 w 14308830"/>
              <a:gd name="connsiteY3" fmla="*/ 4245590 h 4245590"/>
              <a:gd name="connsiteX4" fmla="*/ 356189 w 14308830"/>
              <a:gd name="connsiteY4" fmla="*/ 1649873 h 4245590"/>
              <a:gd name="connsiteX5" fmla="*/ 46472 w 14308830"/>
              <a:gd name="connsiteY5" fmla="*/ 0 h 4245590"/>
              <a:gd name="connsiteX0" fmla="*/ 46472 w 14267459"/>
              <a:gd name="connsiteY0" fmla="*/ 0 h 4538991"/>
              <a:gd name="connsiteX1" fmla="*/ 12270658 w 14267459"/>
              <a:gd name="connsiteY1" fmla="*/ 147484 h 4538991"/>
              <a:gd name="connsiteX2" fmla="*/ 12120947 w 14267459"/>
              <a:gd name="connsiteY2" fmla="*/ 4231815 h 4538991"/>
              <a:gd name="connsiteX3" fmla="*/ 0 w 14267459"/>
              <a:gd name="connsiteY3" fmla="*/ 4245590 h 4538991"/>
              <a:gd name="connsiteX4" fmla="*/ 356189 w 14267459"/>
              <a:gd name="connsiteY4" fmla="*/ 1649873 h 4538991"/>
              <a:gd name="connsiteX5" fmla="*/ 46472 w 14267459"/>
              <a:gd name="connsiteY5" fmla="*/ 0 h 4538991"/>
              <a:gd name="connsiteX0" fmla="*/ 46472 w 16153072"/>
              <a:gd name="connsiteY0" fmla="*/ 0 h 4984337"/>
              <a:gd name="connsiteX1" fmla="*/ 12270658 w 16153072"/>
              <a:gd name="connsiteY1" fmla="*/ 147484 h 4984337"/>
              <a:gd name="connsiteX2" fmla="*/ 12120947 w 16153072"/>
              <a:gd name="connsiteY2" fmla="*/ 4231815 h 4984337"/>
              <a:gd name="connsiteX3" fmla="*/ 0 w 16153072"/>
              <a:gd name="connsiteY3" fmla="*/ 4245590 h 4984337"/>
              <a:gd name="connsiteX4" fmla="*/ 356189 w 16153072"/>
              <a:gd name="connsiteY4" fmla="*/ 1649873 h 4984337"/>
              <a:gd name="connsiteX5" fmla="*/ 46472 w 16153072"/>
              <a:gd name="connsiteY5" fmla="*/ 0 h 4984337"/>
              <a:gd name="connsiteX0" fmla="*/ 46472 w 16615985"/>
              <a:gd name="connsiteY0" fmla="*/ 0 h 5112976"/>
              <a:gd name="connsiteX1" fmla="*/ 12270658 w 16615985"/>
              <a:gd name="connsiteY1" fmla="*/ 147484 h 5112976"/>
              <a:gd name="connsiteX2" fmla="*/ 12120947 w 16615985"/>
              <a:gd name="connsiteY2" fmla="*/ 4231815 h 5112976"/>
              <a:gd name="connsiteX3" fmla="*/ 0 w 16615985"/>
              <a:gd name="connsiteY3" fmla="*/ 4245590 h 5112976"/>
              <a:gd name="connsiteX4" fmla="*/ 356189 w 16615985"/>
              <a:gd name="connsiteY4" fmla="*/ 1649873 h 5112976"/>
              <a:gd name="connsiteX5" fmla="*/ 46472 w 16615985"/>
              <a:gd name="connsiteY5" fmla="*/ 0 h 5112976"/>
              <a:gd name="connsiteX0" fmla="*/ 50189 w 16619702"/>
              <a:gd name="connsiteY0" fmla="*/ 0 h 5112976"/>
              <a:gd name="connsiteX1" fmla="*/ 12274375 w 16619702"/>
              <a:gd name="connsiteY1" fmla="*/ 147484 h 5112976"/>
              <a:gd name="connsiteX2" fmla="*/ 12124664 w 16619702"/>
              <a:gd name="connsiteY2" fmla="*/ 4231815 h 5112976"/>
              <a:gd name="connsiteX3" fmla="*/ 3717 w 16619702"/>
              <a:gd name="connsiteY3" fmla="*/ 4245590 h 5112976"/>
              <a:gd name="connsiteX4" fmla="*/ 359906 w 16619702"/>
              <a:gd name="connsiteY4" fmla="*/ 1649873 h 5112976"/>
              <a:gd name="connsiteX5" fmla="*/ 50189 w 16619702"/>
              <a:gd name="connsiteY5" fmla="*/ 0 h 5112976"/>
              <a:gd name="connsiteX0" fmla="*/ 50141 w 16656845"/>
              <a:gd name="connsiteY0" fmla="*/ 0 h 5072723"/>
              <a:gd name="connsiteX1" fmla="*/ 12274327 w 16656845"/>
              <a:gd name="connsiteY1" fmla="*/ 147484 h 5072723"/>
              <a:gd name="connsiteX2" fmla="*/ 12183610 w 16656845"/>
              <a:gd name="connsiteY2" fmla="*/ 4187570 h 5072723"/>
              <a:gd name="connsiteX3" fmla="*/ 3669 w 16656845"/>
              <a:gd name="connsiteY3" fmla="*/ 4245590 h 5072723"/>
              <a:gd name="connsiteX4" fmla="*/ 359858 w 16656845"/>
              <a:gd name="connsiteY4" fmla="*/ 1649873 h 5072723"/>
              <a:gd name="connsiteX5" fmla="*/ 50141 w 16656845"/>
              <a:gd name="connsiteY5" fmla="*/ 0 h 5072723"/>
              <a:gd name="connsiteX0" fmla="*/ 48410 w 15004891"/>
              <a:gd name="connsiteY0" fmla="*/ 0 h 4598531"/>
              <a:gd name="connsiteX1" fmla="*/ 12272596 w 15004891"/>
              <a:gd name="connsiteY1" fmla="*/ 147484 h 4598531"/>
              <a:gd name="connsiteX2" fmla="*/ 12181879 w 15004891"/>
              <a:gd name="connsiteY2" fmla="*/ 4187570 h 4598531"/>
              <a:gd name="connsiteX3" fmla="*/ 1938 w 15004891"/>
              <a:gd name="connsiteY3" fmla="*/ 4245590 h 4598531"/>
              <a:gd name="connsiteX4" fmla="*/ 358127 w 15004891"/>
              <a:gd name="connsiteY4" fmla="*/ 1649873 h 4598531"/>
              <a:gd name="connsiteX5" fmla="*/ 48410 w 15004891"/>
              <a:gd name="connsiteY5" fmla="*/ 0 h 4598531"/>
              <a:gd name="connsiteX0" fmla="*/ 49782 w 16448836"/>
              <a:gd name="connsiteY0" fmla="*/ 0 h 5056405"/>
              <a:gd name="connsiteX1" fmla="*/ 12273968 w 16448836"/>
              <a:gd name="connsiteY1" fmla="*/ 147484 h 5056405"/>
              <a:gd name="connsiteX2" fmla="*/ 12183251 w 16448836"/>
              <a:gd name="connsiteY2" fmla="*/ 4187570 h 5056405"/>
              <a:gd name="connsiteX3" fmla="*/ 3310 w 16448836"/>
              <a:gd name="connsiteY3" fmla="*/ 4245590 h 5056405"/>
              <a:gd name="connsiteX4" fmla="*/ 359499 w 16448836"/>
              <a:gd name="connsiteY4" fmla="*/ 1649873 h 5056405"/>
              <a:gd name="connsiteX5" fmla="*/ 49782 w 16448836"/>
              <a:gd name="connsiteY5" fmla="*/ 0 h 5056405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359126 w 16179660"/>
              <a:gd name="connsiteY4" fmla="*/ 1649873 h 4997032"/>
              <a:gd name="connsiteX5" fmla="*/ 49409 w 16179660"/>
              <a:gd name="connsiteY5" fmla="*/ 0 h 4997032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19913 w 16179660"/>
              <a:gd name="connsiteY4" fmla="*/ 646982 h 4997032"/>
              <a:gd name="connsiteX5" fmla="*/ 49409 w 16179660"/>
              <a:gd name="connsiteY5" fmla="*/ 0 h 4997032"/>
              <a:gd name="connsiteX0" fmla="*/ 1656983 w 16179660"/>
              <a:gd name="connsiteY0" fmla="*/ 29496 h 4849548"/>
              <a:gd name="connsiteX1" fmla="*/ 12273595 w 16179660"/>
              <a:gd name="connsiteY1" fmla="*/ 0 h 4849548"/>
              <a:gd name="connsiteX2" fmla="*/ 12182878 w 16179660"/>
              <a:gd name="connsiteY2" fmla="*/ 4040086 h 4849548"/>
              <a:gd name="connsiteX3" fmla="*/ 2937 w 16179660"/>
              <a:gd name="connsiteY3" fmla="*/ 4098106 h 4849548"/>
              <a:gd name="connsiteX4" fmla="*/ 19913 w 16179660"/>
              <a:gd name="connsiteY4" fmla="*/ 499498 h 4849548"/>
              <a:gd name="connsiteX5" fmla="*/ 1656983 w 16179660"/>
              <a:gd name="connsiteY5" fmla="*/ 29496 h 4849548"/>
              <a:gd name="connsiteX0" fmla="*/ 1656983 w 16179660"/>
              <a:gd name="connsiteY0" fmla="*/ 252669 h 5072721"/>
              <a:gd name="connsiteX1" fmla="*/ 12273595 w 16179660"/>
              <a:gd name="connsiteY1" fmla="*/ 223173 h 5072721"/>
              <a:gd name="connsiteX2" fmla="*/ 12182878 w 16179660"/>
              <a:gd name="connsiteY2" fmla="*/ 4263259 h 5072721"/>
              <a:gd name="connsiteX3" fmla="*/ 2937 w 16179660"/>
              <a:gd name="connsiteY3" fmla="*/ 4321279 h 5072721"/>
              <a:gd name="connsiteX4" fmla="*/ 34662 w 16179660"/>
              <a:gd name="connsiteY4" fmla="*/ 0 h 5072721"/>
              <a:gd name="connsiteX5" fmla="*/ 1656983 w 16179660"/>
              <a:gd name="connsiteY5" fmla="*/ 252669 h 5072721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98 w 14253996"/>
              <a:gd name="connsiteY0" fmla="*/ 252669 h 4712915"/>
              <a:gd name="connsiteX1" fmla="*/ 12239210 w 14253996"/>
              <a:gd name="connsiteY1" fmla="*/ 223173 h 4712915"/>
              <a:gd name="connsiteX2" fmla="*/ 12148493 w 14253996"/>
              <a:gd name="connsiteY2" fmla="*/ 4263259 h 4712915"/>
              <a:gd name="connsiteX3" fmla="*/ 71790 w 14253996"/>
              <a:gd name="connsiteY3" fmla="*/ 4336027 h 4712915"/>
              <a:gd name="connsiteX4" fmla="*/ 277 w 14253996"/>
              <a:gd name="connsiteY4" fmla="*/ 0 h 4712915"/>
              <a:gd name="connsiteX5" fmla="*/ 1622598 w 14253996"/>
              <a:gd name="connsiteY5" fmla="*/ 252669 h 4712915"/>
              <a:gd name="connsiteX0" fmla="*/ 1578644 w 14210042"/>
              <a:gd name="connsiteY0" fmla="*/ 223172 h 4683418"/>
              <a:gd name="connsiteX1" fmla="*/ 12195256 w 14210042"/>
              <a:gd name="connsiteY1" fmla="*/ 193676 h 4683418"/>
              <a:gd name="connsiteX2" fmla="*/ 12104539 w 14210042"/>
              <a:gd name="connsiteY2" fmla="*/ 4233762 h 4683418"/>
              <a:gd name="connsiteX3" fmla="*/ 27836 w 14210042"/>
              <a:gd name="connsiteY3" fmla="*/ 4306530 h 4683418"/>
              <a:gd name="connsiteX4" fmla="*/ 569 w 14210042"/>
              <a:gd name="connsiteY4" fmla="*/ 0 h 4683418"/>
              <a:gd name="connsiteX5" fmla="*/ 1578644 w 14210042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8701546 w 14209473"/>
              <a:gd name="connsiteY0" fmla="*/ 16694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8701546 w 14209473"/>
              <a:gd name="connsiteY5" fmla="*/ 16694 h 4683418"/>
              <a:gd name="connsiteX0" fmla="*/ 8701546 w 14209473"/>
              <a:gd name="connsiteY0" fmla="*/ 1945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8701546 w 14209473"/>
              <a:gd name="connsiteY5" fmla="*/ 1945 h 4668669"/>
              <a:gd name="connsiteX0" fmla="*/ 12182166 w 14209473"/>
              <a:gd name="connsiteY0" fmla="*/ 16694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12182166 w 14209473"/>
              <a:gd name="connsiteY5" fmla="*/ 16694 h 4668669"/>
              <a:gd name="connsiteX0" fmla="*/ 12182166 w 14180684"/>
              <a:gd name="connsiteY0" fmla="*/ 16694 h 4467237"/>
              <a:gd name="connsiteX1" fmla="*/ 12150442 w 14180684"/>
              <a:gd name="connsiteY1" fmla="*/ 4013508 h 4467237"/>
              <a:gd name="connsiteX2" fmla="*/ 12103970 w 14180684"/>
              <a:gd name="connsiteY2" fmla="*/ 4219013 h 4467237"/>
              <a:gd name="connsiteX3" fmla="*/ 27267 w 14180684"/>
              <a:gd name="connsiteY3" fmla="*/ 4291781 h 4467237"/>
              <a:gd name="connsiteX4" fmla="*/ 0 w 14180684"/>
              <a:gd name="connsiteY4" fmla="*/ 0 h 4467237"/>
              <a:gd name="connsiteX5" fmla="*/ 12182166 w 14180684"/>
              <a:gd name="connsiteY5" fmla="*/ 16694 h 4467237"/>
              <a:gd name="connsiteX0" fmla="*/ 12182166 w 12671202"/>
              <a:gd name="connsiteY0" fmla="*/ 16694 h 4467237"/>
              <a:gd name="connsiteX1" fmla="*/ 12150442 w 12671202"/>
              <a:gd name="connsiteY1" fmla="*/ 4013508 h 4467237"/>
              <a:gd name="connsiteX2" fmla="*/ 12103970 w 12671202"/>
              <a:gd name="connsiteY2" fmla="*/ 4219013 h 4467237"/>
              <a:gd name="connsiteX3" fmla="*/ 27267 w 12671202"/>
              <a:gd name="connsiteY3" fmla="*/ 4291781 h 4467237"/>
              <a:gd name="connsiteX4" fmla="*/ 0 w 12671202"/>
              <a:gd name="connsiteY4" fmla="*/ 0 h 4467237"/>
              <a:gd name="connsiteX5" fmla="*/ 12182166 w 12671202"/>
              <a:gd name="connsiteY5" fmla="*/ 16694 h 4467237"/>
              <a:gd name="connsiteX0" fmla="*/ 12182166 w 12972148"/>
              <a:gd name="connsiteY0" fmla="*/ 16694 h 4467237"/>
              <a:gd name="connsiteX1" fmla="*/ 12150442 w 12972148"/>
              <a:gd name="connsiteY1" fmla="*/ 4013508 h 4467237"/>
              <a:gd name="connsiteX2" fmla="*/ 12103970 w 12972148"/>
              <a:gd name="connsiteY2" fmla="*/ 4219013 h 4467237"/>
              <a:gd name="connsiteX3" fmla="*/ 27267 w 12972148"/>
              <a:gd name="connsiteY3" fmla="*/ 4291781 h 4467237"/>
              <a:gd name="connsiteX4" fmla="*/ 0 w 12972148"/>
              <a:gd name="connsiteY4" fmla="*/ 0 h 4467237"/>
              <a:gd name="connsiteX5" fmla="*/ 12182166 w 12972148"/>
              <a:gd name="connsiteY5" fmla="*/ 16694 h 4467237"/>
              <a:gd name="connsiteX0" fmla="*/ 12182166 w 12618536"/>
              <a:gd name="connsiteY0" fmla="*/ 16694 h 4467237"/>
              <a:gd name="connsiteX1" fmla="*/ 12150442 w 12618536"/>
              <a:gd name="connsiteY1" fmla="*/ 4013508 h 4467237"/>
              <a:gd name="connsiteX2" fmla="*/ 12103970 w 12618536"/>
              <a:gd name="connsiteY2" fmla="*/ 4219013 h 4467237"/>
              <a:gd name="connsiteX3" fmla="*/ 27267 w 12618536"/>
              <a:gd name="connsiteY3" fmla="*/ 4291781 h 4467237"/>
              <a:gd name="connsiteX4" fmla="*/ 0 w 12618536"/>
              <a:gd name="connsiteY4" fmla="*/ 0 h 4467237"/>
              <a:gd name="connsiteX5" fmla="*/ 12182166 w 12618536"/>
              <a:gd name="connsiteY5" fmla="*/ 16694 h 4467237"/>
              <a:gd name="connsiteX0" fmla="*/ 12182166 w 12182166"/>
              <a:gd name="connsiteY0" fmla="*/ 16694 h 4351700"/>
              <a:gd name="connsiteX1" fmla="*/ 12150442 w 12182166"/>
              <a:gd name="connsiteY1" fmla="*/ 4013508 h 4351700"/>
              <a:gd name="connsiteX2" fmla="*/ 6352099 w 12182166"/>
              <a:gd name="connsiteY2" fmla="*/ 2803168 h 4351700"/>
              <a:gd name="connsiteX3" fmla="*/ 27267 w 12182166"/>
              <a:gd name="connsiteY3" fmla="*/ 4291781 h 4351700"/>
              <a:gd name="connsiteX4" fmla="*/ 0 w 12182166"/>
              <a:gd name="connsiteY4" fmla="*/ 0 h 4351700"/>
              <a:gd name="connsiteX5" fmla="*/ 12182166 w 12182166"/>
              <a:gd name="connsiteY5" fmla="*/ 16694 h 4351700"/>
              <a:gd name="connsiteX0" fmla="*/ 12182166 w 12194687"/>
              <a:gd name="connsiteY0" fmla="*/ 16694 h 4350591"/>
              <a:gd name="connsiteX1" fmla="*/ 12194687 w 12194687"/>
              <a:gd name="connsiteY1" fmla="*/ 4264231 h 4350591"/>
              <a:gd name="connsiteX2" fmla="*/ 6352099 w 12194687"/>
              <a:gd name="connsiteY2" fmla="*/ 2803168 h 4350591"/>
              <a:gd name="connsiteX3" fmla="*/ 27267 w 12194687"/>
              <a:gd name="connsiteY3" fmla="*/ 4291781 h 4350591"/>
              <a:gd name="connsiteX4" fmla="*/ 0 w 12194687"/>
              <a:gd name="connsiteY4" fmla="*/ 0 h 4350591"/>
              <a:gd name="connsiteX5" fmla="*/ 12182166 w 12194687"/>
              <a:gd name="connsiteY5" fmla="*/ 16694 h 4350591"/>
              <a:gd name="connsiteX0" fmla="*/ 12158475 w 12170996"/>
              <a:gd name="connsiteY0" fmla="*/ 1946 h 4335843"/>
              <a:gd name="connsiteX1" fmla="*/ 12170996 w 12170996"/>
              <a:gd name="connsiteY1" fmla="*/ 4249483 h 4335843"/>
              <a:gd name="connsiteX2" fmla="*/ 6328408 w 12170996"/>
              <a:gd name="connsiteY2" fmla="*/ 2788420 h 4335843"/>
              <a:gd name="connsiteX3" fmla="*/ 3576 w 12170996"/>
              <a:gd name="connsiteY3" fmla="*/ 4277033 h 4335843"/>
              <a:gd name="connsiteX4" fmla="*/ 5805 w 12170996"/>
              <a:gd name="connsiteY4" fmla="*/ 0 h 4335843"/>
              <a:gd name="connsiteX5" fmla="*/ 12158475 w 12170996"/>
              <a:gd name="connsiteY5" fmla="*/ 1946 h 4335843"/>
              <a:gd name="connsiteX0" fmla="*/ 12158475 w 12170996"/>
              <a:gd name="connsiteY0" fmla="*/ 0 h 4333897"/>
              <a:gd name="connsiteX1" fmla="*/ 12170996 w 12170996"/>
              <a:gd name="connsiteY1" fmla="*/ 4247537 h 4333897"/>
              <a:gd name="connsiteX2" fmla="*/ 6328408 w 12170996"/>
              <a:gd name="connsiteY2" fmla="*/ 2786474 h 4333897"/>
              <a:gd name="connsiteX3" fmla="*/ 3576 w 12170996"/>
              <a:gd name="connsiteY3" fmla="*/ 4275087 h 4333897"/>
              <a:gd name="connsiteX4" fmla="*/ 5805 w 12170996"/>
              <a:gd name="connsiteY4" fmla="*/ 27550 h 4333897"/>
              <a:gd name="connsiteX5" fmla="*/ 12158475 w 12170996"/>
              <a:gd name="connsiteY5" fmla="*/ 0 h 4333897"/>
              <a:gd name="connsiteX0" fmla="*/ 12158475 w 12170996"/>
              <a:gd name="connsiteY0" fmla="*/ 0 h 4377156"/>
              <a:gd name="connsiteX1" fmla="*/ 12170996 w 12170996"/>
              <a:gd name="connsiteY1" fmla="*/ 4247537 h 4377156"/>
              <a:gd name="connsiteX2" fmla="*/ 6328408 w 12170996"/>
              <a:gd name="connsiteY2" fmla="*/ 2786474 h 4377156"/>
              <a:gd name="connsiteX3" fmla="*/ 3576 w 12170996"/>
              <a:gd name="connsiteY3" fmla="*/ 4319332 h 4377156"/>
              <a:gd name="connsiteX4" fmla="*/ 5805 w 12170996"/>
              <a:gd name="connsiteY4" fmla="*/ 27550 h 4377156"/>
              <a:gd name="connsiteX5" fmla="*/ 12158475 w 12170996"/>
              <a:gd name="connsiteY5" fmla="*/ 0 h 4377156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059361 w 12167420"/>
              <a:gd name="connsiteY2" fmla="*/ 2889712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407822"/>
              <a:gd name="connsiteX1" fmla="*/ 12167420 w 12167420"/>
              <a:gd name="connsiteY1" fmla="*/ 4247537 h 4407822"/>
              <a:gd name="connsiteX2" fmla="*/ 6059361 w 12167420"/>
              <a:gd name="connsiteY2" fmla="*/ 2889712 h 4407822"/>
              <a:gd name="connsiteX3" fmla="*/ 0 w 12167420"/>
              <a:gd name="connsiteY3" fmla="*/ 4407822 h 4407822"/>
              <a:gd name="connsiteX4" fmla="*/ 2229 w 12167420"/>
              <a:gd name="connsiteY4" fmla="*/ 27550 h 4407822"/>
              <a:gd name="connsiteX5" fmla="*/ 12154899 w 12167420"/>
              <a:gd name="connsiteY5" fmla="*/ 0 h 4407822"/>
              <a:gd name="connsiteX0" fmla="*/ 12154899 w 12167420"/>
              <a:gd name="connsiteY0" fmla="*/ 1947 h 4409769"/>
              <a:gd name="connsiteX1" fmla="*/ 12167420 w 12167420"/>
              <a:gd name="connsiteY1" fmla="*/ 4249484 h 4409769"/>
              <a:gd name="connsiteX2" fmla="*/ 6059361 w 12167420"/>
              <a:gd name="connsiteY2" fmla="*/ 2891659 h 4409769"/>
              <a:gd name="connsiteX3" fmla="*/ 0 w 12167420"/>
              <a:gd name="connsiteY3" fmla="*/ 4409769 h 4409769"/>
              <a:gd name="connsiteX4" fmla="*/ 2229 w 12167420"/>
              <a:gd name="connsiteY4" fmla="*/ 0 h 4409769"/>
              <a:gd name="connsiteX5" fmla="*/ 12154899 w 12167420"/>
              <a:gd name="connsiteY5" fmla="*/ 1947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7420" h="4409769">
                <a:moveTo>
                  <a:pt x="12154899" y="1947"/>
                </a:moveTo>
                <a:cubicBezTo>
                  <a:pt x="12159073" y="1417793"/>
                  <a:pt x="12163246" y="2833638"/>
                  <a:pt x="12167420" y="4249484"/>
                </a:cubicBezTo>
                <a:cubicBezTo>
                  <a:pt x="10383016" y="3320336"/>
                  <a:pt x="8087264" y="2864945"/>
                  <a:pt x="6059361" y="2891659"/>
                </a:cubicBezTo>
                <a:cubicBezTo>
                  <a:pt x="4031458" y="2918373"/>
                  <a:pt x="1268512" y="3392131"/>
                  <a:pt x="0" y="4409769"/>
                </a:cubicBezTo>
                <a:cubicBezTo>
                  <a:pt x="5659" y="2089355"/>
                  <a:pt x="11318" y="1229033"/>
                  <a:pt x="2229" y="0"/>
                </a:cubicBezTo>
                <a:lnTo>
                  <a:pt x="12154899" y="1947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baseline="0">
                <a:solidFill>
                  <a:srgbClr val="6D6E6C"/>
                </a:solidFill>
              </a:defRPr>
            </a:lvl1pPr>
          </a:lstStyle>
          <a:p>
            <a:r>
              <a:rPr lang="en-US" dirty="0" smtClean="0"/>
              <a:t>Click to add photo 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 flipH="1">
            <a:off x="10837179" y="5366257"/>
            <a:ext cx="1103834" cy="1103834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flipH="1">
            <a:off x="3787" y="2843368"/>
            <a:ext cx="12173465" cy="4043593"/>
          </a:xfrm>
          <a:custGeom>
            <a:avLst/>
            <a:gdLst>
              <a:gd name="connsiteX0" fmla="*/ 6058389 w 12173465"/>
              <a:gd name="connsiteY0" fmla="*/ 0 h 4043593"/>
              <a:gd name="connsiteX1" fmla="*/ 150546 w 12173465"/>
              <a:gd name="connsiteY1" fmla="*/ 1318071 h 4043593"/>
              <a:gd name="connsiteX2" fmla="*/ 0 w 12173465"/>
              <a:gd name="connsiteY2" fmla="*/ 1413314 h 4043593"/>
              <a:gd name="connsiteX3" fmla="*/ 0 w 12173465"/>
              <a:gd name="connsiteY3" fmla="*/ 4043593 h 4043593"/>
              <a:gd name="connsiteX4" fmla="*/ 12173465 w 12173465"/>
              <a:gd name="connsiteY4" fmla="*/ 4043593 h 4043593"/>
              <a:gd name="connsiteX5" fmla="*/ 12173465 w 12173465"/>
              <a:gd name="connsiteY5" fmla="*/ 1449177 h 4043593"/>
              <a:gd name="connsiteX6" fmla="*/ 11966232 w 12173465"/>
              <a:gd name="connsiteY6" fmla="*/ 1318071 h 4043593"/>
              <a:gd name="connsiteX7" fmla="*/ 6058389 w 12173465"/>
              <a:gd name="connsiteY7" fmla="*/ 0 h 40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3465" h="4043593">
                <a:moveTo>
                  <a:pt x="6058389" y="0"/>
                </a:moveTo>
                <a:cubicBezTo>
                  <a:pt x="3679934" y="0"/>
                  <a:pt x="1554793" y="513092"/>
                  <a:pt x="150546" y="1318071"/>
                </a:cubicBezTo>
                <a:lnTo>
                  <a:pt x="0" y="1413314"/>
                </a:lnTo>
                <a:lnTo>
                  <a:pt x="0" y="4043593"/>
                </a:lnTo>
                <a:lnTo>
                  <a:pt x="12173465" y="4043593"/>
                </a:lnTo>
                <a:lnTo>
                  <a:pt x="12173465" y="1449177"/>
                </a:lnTo>
                <a:lnTo>
                  <a:pt x="11966232" y="1318071"/>
                </a:lnTo>
                <a:cubicBezTo>
                  <a:pt x="10561984" y="513092"/>
                  <a:pt x="8436844" y="0"/>
                  <a:pt x="6058389" y="0"/>
                </a:cubicBezTo>
                <a:close/>
              </a:path>
            </a:pathLst>
          </a:cu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 userDrawn="1"/>
        </p:nvSpPr>
        <p:spPr>
          <a:xfrm>
            <a:off x="-274058" y="3098207"/>
            <a:ext cx="13412102" cy="4572000"/>
          </a:xfrm>
          <a:prstGeom prst="arc">
            <a:avLst>
              <a:gd name="adj1" fmla="val 11191005"/>
              <a:gd name="adj2" fmla="val 2090624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7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7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chemeClr val="bg1"/>
                </a:solidFill>
                <a:latin typeface="Calibri" charset="0"/>
              </a:rPr>
              <a:t>EMERGE </a:t>
            </a:r>
            <a:r>
              <a:rPr lang="en-US" altLang="ja-JP" sz="1100" b="0" baseline="0" dirty="0" smtClean="0">
                <a:solidFill>
                  <a:schemeClr val="bg1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420" flipH="1">
            <a:off x="53261" y="3152958"/>
            <a:ext cx="1313993" cy="128122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950261" y="3294529"/>
            <a:ext cx="1167434" cy="116361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(TURQUO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628" y="7397"/>
            <a:ext cx="12167420" cy="4409769"/>
          </a:xfrm>
          <a:custGeom>
            <a:avLst/>
            <a:gdLst>
              <a:gd name="connsiteX0" fmla="*/ 0 w 12177713"/>
              <a:gd name="connsiteY0" fmla="*/ 0 h 4835525"/>
              <a:gd name="connsiteX1" fmla="*/ 6088857 w 12177713"/>
              <a:gd name="connsiteY1" fmla="*/ 0 h 4835525"/>
              <a:gd name="connsiteX2" fmla="*/ 12177714 w 12177713"/>
              <a:gd name="connsiteY2" fmla="*/ 2417763 h 4835525"/>
              <a:gd name="connsiteX3" fmla="*/ 6088857 w 12177713"/>
              <a:gd name="connsiteY3" fmla="*/ 4835526 h 4835525"/>
              <a:gd name="connsiteX4" fmla="*/ 0 w 12177713"/>
              <a:gd name="connsiteY4" fmla="*/ 4835525 h 4835525"/>
              <a:gd name="connsiteX5" fmla="*/ 0 w 12177713"/>
              <a:gd name="connsiteY5" fmla="*/ 0 h 4835525"/>
              <a:gd name="connsiteX0" fmla="*/ 0 w 13770334"/>
              <a:gd name="connsiteY0" fmla="*/ 0 h 4835526"/>
              <a:gd name="connsiteX1" fmla="*/ 11958715 w 13770334"/>
              <a:gd name="connsiteY1" fmla="*/ 368709 h 4835526"/>
              <a:gd name="connsiteX2" fmla="*/ 12177714 w 13770334"/>
              <a:gd name="connsiteY2" fmla="*/ 2417763 h 4835526"/>
              <a:gd name="connsiteX3" fmla="*/ 6088857 w 13770334"/>
              <a:gd name="connsiteY3" fmla="*/ 4835526 h 4835526"/>
              <a:gd name="connsiteX4" fmla="*/ 0 w 13770334"/>
              <a:gd name="connsiteY4" fmla="*/ 4835525 h 4835526"/>
              <a:gd name="connsiteX5" fmla="*/ 0 w 1377033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0 w 13957524"/>
              <a:gd name="connsiteY4" fmla="*/ 4835525 h 4835526"/>
              <a:gd name="connsiteX5" fmla="*/ 0 w 1395752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309717 w 13957524"/>
              <a:gd name="connsiteY4" fmla="*/ 1649873 h 4835526"/>
              <a:gd name="connsiteX5" fmla="*/ 0 w 13957524"/>
              <a:gd name="connsiteY5" fmla="*/ 0 h 4835526"/>
              <a:gd name="connsiteX0" fmla="*/ 46472 w 14308830"/>
              <a:gd name="connsiteY0" fmla="*/ 0 h 4245590"/>
              <a:gd name="connsiteX1" fmla="*/ 12270658 w 14308830"/>
              <a:gd name="connsiteY1" fmla="*/ 147484 h 4245590"/>
              <a:gd name="connsiteX2" fmla="*/ 12224186 w 14308830"/>
              <a:gd name="connsiteY2" fmla="*/ 2417763 h 4245590"/>
              <a:gd name="connsiteX3" fmla="*/ 0 w 14308830"/>
              <a:gd name="connsiteY3" fmla="*/ 4245590 h 4245590"/>
              <a:gd name="connsiteX4" fmla="*/ 356189 w 14308830"/>
              <a:gd name="connsiteY4" fmla="*/ 1649873 h 4245590"/>
              <a:gd name="connsiteX5" fmla="*/ 46472 w 14308830"/>
              <a:gd name="connsiteY5" fmla="*/ 0 h 4245590"/>
              <a:gd name="connsiteX0" fmla="*/ 46472 w 14267459"/>
              <a:gd name="connsiteY0" fmla="*/ 0 h 4538991"/>
              <a:gd name="connsiteX1" fmla="*/ 12270658 w 14267459"/>
              <a:gd name="connsiteY1" fmla="*/ 147484 h 4538991"/>
              <a:gd name="connsiteX2" fmla="*/ 12120947 w 14267459"/>
              <a:gd name="connsiteY2" fmla="*/ 4231815 h 4538991"/>
              <a:gd name="connsiteX3" fmla="*/ 0 w 14267459"/>
              <a:gd name="connsiteY3" fmla="*/ 4245590 h 4538991"/>
              <a:gd name="connsiteX4" fmla="*/ 356189 w 14267459"/>
              <a:gd name="connsiteY4" fmla="*/ 1649873 h 4538991"/>
              <a:gd name="connsiteX5" fmla="*/ 46472 w 14267459"/>
              <a:gd name="connsiteY5" fmla="*/ 0 h 4538991"/>
              <a:gd name="connsiteX0" fmla="*/ 46472 w 16153072"/>
              <a:gd name="connsiteY0" fmla="*/ 0 h 4984337"/>
              <a:gd name="connsiteX1" fmla="*/ 12270658 w 16153072"/>
              <a:gd name="connsiteY1" fmla="*/ 147484 h 4984337"/>
              <a:gd name="connsiteX2" fmla="*/ 12120947 w 16153072"/>
              <a:gd name="connsiteY2" fmla="*/ 4231815 h 4984337"/>
              <a:gd name="connsiteX3" fmla="*/ 0 w 16153072"/>
              <a:gd name="connsiteY3" fmla="*/ 4245590 h 4984337"/>
              <a:gd name="connsiteX4" fmla="*/ 356189 w 16153072"/>
              <a:gd name="connsiteY4" fmla="*/ 1649873 h 4984337"/>
              <a:gd name="connsiteX5" fmla="*/ 46472 w 16153072"/>
              <a:gd name="connsiteY5" fmla="*/ 0 h 4984337"/>
              <a:gd name="connsiteX0" fmla="*/ 46472 w 16615985"/>
              <a:gd name="connsiteY0" fmla="*/ 0 h 5112976"/>
              <a:gd name="connsiteX1" fmla="*/ 12270658 w 16615985"/>
              <a:gd name="connsiteY1" fmla="*/ 147484 h 5112976"/>
              <a:gd name="connsiteX2" fmla="*/ 12120947 w 16615985"/>
              <a:gd name="connsiteY2" fmla="*/ 4231815 h 5112976"/>
              <a:gd name="connsiteX3" fmla="*/ 0 w 16615985"/>
              <a:gd name="connsiteY3" fmla="*/ 4245590 h 5112976"/>
              <a:gd name="connsiteX4" fmla="*/ 356189 w 16615985"/>
              <a:gd name="connsiteY4" fmla="*/ 1649873 h 5112976"/>
              <a:gd name="connsiteX5" fmla="*/ 46472 w 16615985"/>
              <a:gd name="connsiteY5" fmla="*/ 0 h 5112976"/>
              <a:gd name="connsiteX0" fmla="*/ 50189 w 16619702"/>
              <a:gd name="connsiteY0" fmla="*/ 0 h 5112976"/>
              <a:gd name="connsiteX1" fmla="*/ 12274375 w 16619702"/>
              <a:gd name="connsiteY1" fmla="*/ 147484 h 5112976"/>
              <a:gd name="connsiteX2" fmla="*/ 12124664 w 16619702"/>
              <a:gd name="connsiteY2" fmla="*/ 4231815 h 5112976"/>
              <a:gd name="connsiteX3" fmla="*/ 3717 w 16619702"/>
              <a:gd name="connsiteY3" fmla="*/ 4245590 h 5112976"/>
              <a:gd name="connsiteX4" fmla="*/ 359906 w 16619702"/>
              <a:gd name="connsiteY4" fmla="*/ 1649873 h 5112976"/>
              <a:gd name="connsiteX5" fmla="*/ 50189 w 16619702"/>
              <a:gd name="connsiteY5" fmla="*/ 0 h 5112976"/>
              <a:gd name="connsiteX0" fmla="*/ 50141 w 16656845"/>
              <a:gd name="connsiteY0" fmla="*/ 0 h 5072723"/>
              <a:gd name="connsiteX1" fmla="*/ 12274327 w 16656845"/>
              <a:gd name="connsiteY1" fmla="*/ 147484 h 5072723"/>
              <a:gd name="connsiteX2" fmla="*/ 12183610 w 16656845"/>
              <a:gd name="connsiteY2" fmla="*/ 4187570 h 5072723"/>
              <a:gd name="connsiteX3" fmla="*/ 3669 w 16656845"/>
              <a:gd name="connsiteY3" fmla="*/ 4245590 h 5072723"/>
              <a:gd name="connsiteX4" fmla="*/ 359858 w 16656845"/>
              <a:gd name="connsiteY4" fmla="*/ 1649873 h 5072723"/>
              <a:gd name="connsiteX5" fmla="*/ 50141 w 16656845"/>
              <a:gd name="connsiteY5" fmla="*/ 0 h 5072723"/>
              <a:gd name="connsiteX0" fmla="*/ 48410 w 15004891"/>
              <a:gd name="connsiteY0" fmla="*/ 0 h 4598531"/>
              <a:gd name="connsiteX1" fmla="*/ 12272596 w 15004891"/>
              <a:gd name="connsiteY1" fmla="*/ 147484 h 4598531"/>
              <a:gd name="connsiteX2" fmla="*/ 12181879 w 15004891"/>
              <a:gd name="connsiteY2" fmla="*/ 4187570 h 4598531"/>
              <a:gd name="connsiteX3" fmla="*/ 1938 w 15004891"/>
              <a:gd name="connsiteY3" fmla="*/ 4245590 h 4598531"/>
              <a:gd name="connsiteX4" fmla="*/ 358127 w 15004891"/>
              <a:gd name="connsiteY4" fmla="*/ 1649873 h 4598531"/>
              <a:gd name="connsiteX5" fmla="*/ 48410 w 15004891"/>
              <a:gd name="connsiteY5" fmla="*/ 0 h 4598531"/>
              <a:gd name="connsiteX0" fmla="*/ 49782 w 16448836"/>
              <a:gd name="connsiteY0" fmla="*/ 0 h 5056405"/>
              <a:gd name="connsiteX1" fmla="*/ 12273968 w 16448836"/>
              <a:gd name="connsiteY1" fmla="*/ 147484 h 5056405"/>
              <a:gd name="connsiteX2" fmla="*/ 12183251 w 16448836"/>
              <a:gd name="connsiteY2" fmla="*/ 4187570 h 5056405"/>
              <a:gd name="connsiteX3" fmla="*/ 3310 w 16448836"/>
              <a:gd name="connsiteY3" fmla="*/ 4245590 h 5056405"/>
              <a:gd name="connsiteX4" fmla="*/ 359499 w 16448836"/>
              <a:gd name="connsiteY4" fmla="*/ 1649873 h 5056405"/>
              <a:gd name="connsiteX5" fmla="*/ 49782 w 16448836"/>
              <a:gd name="connsiteY5" fmla="*/ 0 h 5056405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359126 w 16179660"/>
              <a:gd name="connsiteY4" fmla="*/ 1649873 h 4997032"/>
              <a:gd name="connsiteX5" fmla="*/ 49409 w 16179660"/>
              <a:gd name="connsiteY5" fmla="*/ 0 h 4997032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19913 w 16179660"/>
              <a:gd name="connsiteY4" fmla="*/ 646982 h 4997032"/>
              <a:gd name="connsiteX5" fmla="*/ 49409 w 16179660"/>
              <a:gd name="connsiteY5" fmla="*/ 0 h 4997032"/>
              <a:gd name="connsiteX0" fmla="*/ 1656983 w 16179660"/>
              <a:gd name="connsiteY0" fmla="*/ 29496 h 4849548"/>
              <a:gd name="connsiteX1" fmla="*/ 12273595 w 16179660"/>
              <a:gd name="connsiteY1" fmla="*/ 0 h 4849548"/>
              <a:gd name="connsiteX2" fmla="*/ 12182878 w 16179660"/>
              <a:gd name="connsiteY2" fmla="*/ 4040086 h 4849548"/>
              <a:gd name="connsiteX3" fmla="*/ 2937 w 16179660"/>
              <a:gd name="connsiteY3" fmla="*/ 4098106 h 4849548"/>
              <a:gd name="connsiteX4" fmla="*/ 19913 w 16179660"/>
              <a:gd name="connsiteY4" fmla="*/ 499498 h 4849548"/>
              <a:gd name="connsiteX5" fmla="*/ 1656983 w 16179660"/>
              <a:gd name="connsiteY5" fmla="*/ 29496 h 4849548"/>
              <a:gd name="connsiteX0" fmla="*/ 1656983 w 16179660"/>
              <a:gd name="connsiteY0" fmla="*/ 252669 h 5072721"/>
              <a:gd name="connsiteX1" fmla="*/ 12273595 w 16179660"/>
              <a:gd name="connsiteY1" fmla="*/ 223173 h 5072721"/>
              <a:gd name="connsiteX2" fmla="*/ 12182878 w 16179660"/>
              <a:gd name="connsiteY2" fmla="*/ 4263259 h 5072721"/>
              <a:gd name="connsiteX3" fmla="*/ 2937 w 16179660"/>
              <a:gd name="connsiteY3" fmla="*/ 4321279 h 5072721"/>
              <a:gd name="connsiteX4" fmla="*/ 34662 w 16179660"/>
              <a:gd name="connsiteY4" fmla="*/ 0 h 5072721"/>
              <a:gd name="connsiteX5" fmla="*/ 1656983 w 16179660"/>
              <a:gd name="connsiteY5" fmla="*/ 252669 h 5072721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98 w 14253996"/>
              <a:gd name="connsiteY0" fmla="*/ 252669 h 4712915"/>
              <a:gd name="connsiteX1" fmla="*/ 12239210 w 14253996"/>
              <a:gd name="connsiteY1" fmla="*/ 223173 h 4712915"/>
              <a:gd name="connsiteX2" fmla="*/ 12148493 w 14253996"/>
              <a:gd name="connsiteY2" fmla="*/ 4263259 h 4712915"/>
              <a:gd name="connsiteX3" fmla="*/ 71790 w 14253996"/>
              <a:gd name="connsiteY3" fmla="*/ 4336027 h 4712915"/>
              <a:gd name="connsiteX4" fmla="*/ 277 w 14253996"/>
              <a:gd name="connsiteY4" fmla="*/ 0 h 4712915"/>
              <a:gd name="connsiteX5" fmla="*/ 1622598 w 14253996"/>
              <a:gd name="connsiteY5" fmla="*/ 252669 h 4712915"/>
              <a:gd name="connsiteX0" fmla="*/ 1578644 w 14210042"/>
              <a:gd name="connsiteY0" fmla="*/ 223172 h 4683418"/>
              <a:gd name="connsiteX1" fmla="*/ 12195256 w 14210042"/>
              <a:gd name="connsiteY1" fmla="*/ 193676 h 4683418"/>
              <a:gd name="connsiteX2" fmla="*/ 12104539 w 14210042"/>
              <a:gd name="connsiteY2" fmla="*/ 4233762 h 4683418"/>
              <a:gd name="connsiteX3" fmla="*/ 27836 w 14210042"/>
              <a:gd name="connsiteY3" fmla="*/ 4306530 h 4683418"/>
              <a:gd name="connsiteX4" fmla="*/ 569 w 14210042"/>
              <a:gd name="connsiteY4" fmla="*/ 0 h 4683418"/>
              <a:gd name="connsiteX5" fmla="*/ 1578644 w 14210042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8701546 w 14209473"/>
              <a:gd name="connsiteY0" fmla="*/ 16694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8701546 w 14209473"/>
              <a:gd name="connsiteY5" fmla="*/ 16694 h 4683418"/>
              <a:gd name="connsiteX0" fmla="*/ 8701546 w 14209473"/>
              <a:gd name="connsiteY0" fmla="*/ 1945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8701546 w 14209473"/>
              <a:gd name="connsiteY5" fmla="*/ 1945 h 4668669"/>
              <a:gd name="connsiteX0" fmla="*/ 12182166 w 14209473"/>
              <a:gd name="connsiteY0" fmla="*/ 16694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12182166 w 14209473"/>
              <a:gd name="connsiteY5" fmla="*/ 16694 h 4668669"/>
              <a:gd name="connsiteX0" fmla="*/ 12182166 w 14180684"/>
              <a:gd name="connsiteY0" fmla="*/ 16694 h 4467237"/>
              <a:gd name="connsiteX1" fmla="*/ 12150442 w 14180684"/>
              <a:gd name="connsiteY1" fmla="*/ 4013508 h 4467237"/>
              <a:gd name="connsiteX2" fmla="*/ 12103970 w 14180684"/>
              <a:gd name="connsiteY2" fmla="*/ 4219013 h 4467237"/>
              <a:gd name="connsiteX3" fmla="*/ 27267 w 14180684"/>
              <a:gd name="connsiteY3" fmla="*/ 4291781 h 4467237"/>
              <a:gd name="connsiteX4" fmla="*/ 0 w 14180684"/>
              <a:gd name="connsiteY4" fmla="*/ 0 h 4467237"/>
              <a:gd name="connsiteX5" fmla="*/ 12182166 w 14180684"/>
              <a:gd name="connsiteY5" fmla="*/ 16694 h 4467237"/>
              <a:gd name="connsiteX0" fmla="*/ 12182166 w 12671202"/>
              <a:gd name="connsiteY0" fmla="*/ 16694 h 4467237"/>
              <a:gd name="connsiteX1" fmla="*/ 12150442 w 12671202"/>
              <a:gd name="connsiteY1" fmla="*/ 4013508 h 4467237"/>
              <a:gd name="connsiteX2" fmla="*/ 12103970 w 12671202"/>
              <a:gd name="connsiteY2" fmla="*/ 4219013 h 4467237"/>
              <a:gd name="connsiteX3" fmla="*/ 27267 w 12671202"/>
              <a:gd name="connsiteY3" fmla="*/ 4291781 h 4467237"/>
              <a:gd name="connsiteX4" fmla="*/ 0 w 12671202"/>
              <a:gd name="connsiteY4" fmla="*/ 0 h 4467237"/>
              <a:gd name="connsiteX5" fmla="*/ 12182166 w 12671202"/>
              <a:gd name="connsiteY5" fmla="*/ 16694 h 4467237"/>
              <a:gd name="connsiteX0" fmla="*/ 12182166 w 12972148"/>
              <a:gd name="connsiteY0" fmla="*/ 16694 h 4467237"/>
              <a:gd name="connsiteX1" fmla="*/ 12150442 w 12972148"/>
              <a:gd name="connsiteY1" fmla="*/ 4013508 h 4467237"/>
              <a:gd name="connsiteX2" fmla="*/ 12103970 w 12972148"/>
              <a:gd name="connsiteY2" fmla="*/ 4219013 h 4467237"/>
              <a:gd name="connsiteX3" fmla="*/ 27267 w 12972148"/>
              <a:gd name="connsiteY3" fmla="*/ 4291781 h 4467237"/>
              <a:gd name="connsiteX4" fmla="*/ 0 w 12972148"/>
              <a:gd name="connsiteY4" fmla="*/ 0 h 4467237"/>
              <a:gd name="connsiteX5" fmla="*/ 12182166 w 12972148"/>
              <a:gd name="connsiteY5" fmla="*/ 16694 h 4467237"/>
              <a:gd name="connsiteX0" fmla="*/ 12182166 w 12618536"/>
              <a:gd name="connsiteY0" fmla="*/ 16694 h 4467237"/>
              <a:gd name="connsiteX1" fmla="*/ 12150442 w 12618536"/>
              <a:gd name="connsiteY1" fmla="*/ 4013508 h 4467237"/>
              <a:gd name="connsiteX2" fmla="*/ 12103970 w 12618536"/>
              <a:gd name="connsiteY2" fmla="*/ 4219013 h 4467237"/>
              <a:gd name="connsiteX3" fmla="*/ 27267 w 12618536"/>
              <a:gd name="connsiteY3" fmla="*/ 4291781 h 4467237"/>
              <a:gd name="connsiteX4" fmla="*/ 0 w 12618536"/>
              <a:gd name="connsiteY4" fmla="*/ 0 h 4467237"/>
              <a:gd name="connsiteX5" fmla="*/ 12182166 w 12618536"/>
              <a:gd name="connsiteY5" fmla="*/ 16694 h 4467237"/>
              <a:gd name="connsiteX0" fmla="*/ 12182166 w 12182166"/>
              <a:gd name="connsiteY0" fmla="*/ 16694 h 4351700"/>
              <a:gd name="connsiteX1" fmla="*/ 12150442 w 12182166"/>
              <a:gd name="connsiteY1" fmla="*/ 4013508 h 4351700"/>
              <a:gd name="connsiteX2" fmla="*/ 6352099 w 12182166"/>
              <a:gd name="connsiteY2" fmla="*/ 2803168 h 4351700"/>
              <a:gd name="connsiteX3" fmla="*/ 27267 w 12182166"/>
              <a:gd name="connsiteY3" fmla="*/ 4291781 h 4351700"/>
              <a:gd name="connsiteX4" fmla="*/ 0 w 12182166"/>
              <a:gd name="connsiteY4" fmla="*/ 0 h 4351700"/>
              <a:gd name="connsiteX5" fmla="*/ 12182166 w 12182166"/>
              <a:gd name="connsiteY5" fmla="*/ 16694 h 4351700"/>
              <a:gd name="connsiteX0" fmla="*/ 12182166 w 12194687"/>
              <a:gd name="connsiteY0" fmla="*/ 16694 h 4350591"/>
              <a:gd name="connsiteX1" fmla="*/ 12194687 w 12194687"/>
              <a:gd name="connsiteY1" fmla="*/ 4264231 h 4350591"/>
              <a:gd name="connsiteX2" fmla="*/ 6352099 w 12194687"/>
              <a:gd name="connsiteY2" fmla="*/ 2803168 h 4350591"/>
              <a:gd name="connsiteX3" fmla="*/ 27267 w 12194687"/>
              <a:gd name="connsiteY3" fmla="*/ 4291781 h 4350591"/>
              <a:gd name="connsiteX4" fmla="*/ 0 w 12194687"/>
              <a:gd name="connsiteY4" fmla="*/ 0 h 4350591"/>
              <a:gd name="connsiteX5" fmla="*/ 12182166 w 12194687"/>
              <a:gd name="connsiteY5" fmla="*/ 16694 h 4350591"/>
              <a:gd name="connsiteX0" fmla="*/ 12158475 w 12170996"/>
              <a:gd name="connsiteY0" fmla="*/ 1946 h 4335843"/>
              <a:gd name="connsiteX1" fmla="*/ 12170996 w 12170996"/>
              <a:gd name="connsiteY1" fmla="*/ 4249483 h 4335843"/>
              <a:gd name="connsiteX2" fmla="*/ 6328408 w 12170996"/>
              <a:gd name="connsiteY2" fmla="*/ 2788420 h 4335843"/>
              <a:gd name="connsiteX3" fmla="*/ 3576 w 12170996"/>
              <a:gd name="connsiteY3" fmla="*/ 4277033 h 4335843"/>
              <a:gd name="connsiteX4" fmla="*/ 5805 w 12170996"/>
              <a:gd name="connsiteY4" fmla="*/ 0 h 4335843"/>
              <a:gd name="connsiteX5" fmla="*/ 12158475 w 12170996"/>
              <a:gd name="connsiteY5" fmla="*/ 1946 h 4335843"/>
              <a:gd name="connsiteX0" fmla="*/ 12158475 w 12170996"/>
              <a:gd name="connsiteY0" fmla="*/ 0 h 4333897"/>
              <a:gd name="connsiteX1" fmla="*/ 12170996 w 12170996"/>
              <a:gd name="connsiteY1" fmla="*/ 4247537 h 4333897"/>
              <a:gd name="connsiteX2" fmla="*/ 6328408 w 12170996"/>
              <a:gd name="connsiteY2" fmla="*/ 2786474 h 4333897"/>
              <a:gd name="connsiteX3" fmla="*/ 3576 w 12170996"/>
              <a:gd name="connsiteY3" fmla="*/ 4275087 h 4333897"/>
              <a:gd name="connsiteX4" fmla="*/ 5805 w 12170996"/>
              <a:gd name="connsiteY4" fmla="*/ 27550 h 4333897"/>
              <a:gd name="connsiteX5" fmla="*/ 12158475 w 12170996"/>
              <a:gd name="connsiteY5" fmla="*/ 0 h 4333897"/>
              <a:gd name="connsiteX0" fmla="*/ 12158475 w 12170996"/>
              <a:gd name="connsiteY0" fmla="*/ 0 h 4377156"/>
              <a:gd name="connsiteX1" fmla="*/ 12170996 w 12170996"/>
              <a:gd name="connsiteY1" fmla="*/ 4247537 h 4377156"/>
              <a:gd name="connsiteX2" fmla="*/ 6328408 w 12170996"/>
              <a:gd name="connsiteY2" fmla="*/ 2786474 h 4377156"/>
              <a:gd name="connsiteX3" fmla="*/ 3576 w 12170996"/>
              <a:gd name="connsiteY3" fmla="*/ 4319332 h 4377156"/>
              <a:gd name="connsiteX4" fmla="*/ 5805 w 12170996"/>
              <a:gd name="connsiteY4" fmla="*/ 27550 h 4377156"/>
              <a:gd name="connsiteX5" fmla="*/ 12158475 w 12170996"/>
              <a:gd name="connsiteY5" fmla="*/ 0 h 4377156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059361 w 12167420"/>
              <a:gd name="connsiteY2" fmla="*/ 2889712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407822"/>
              <a:gd name="connsiteX1" fmla="*/ 12167420 w 12167420"/>
              <a:gd name="connsiteY1" fmla="*/ 4247537 h 4407822"/>
              <a:gd name="connsiteX2" fmla="*/ 6059361 w 12167420"/>
              <a:gd name="connsiteY2" fmla="*/ 2889712 h 4407822"/>
              <a:gd name="connsiteX3" fmla="*/ 0 w 12167420"/>
              <a:gd name="connsiteY3" fmla="*/ 4407822 h 4407822"/>
              <a:gd name="connsiteX4" fmla="*/ 2229 w 12167420"/>
              <a:gd name="connsiteY4" fmla="*/ 27550 h 4407822"/>
              <a:gd name="connsiteX5" fmla="*/ 12154899 w 12167420"/>
              <a:gd name="connsiteY5" fmla="*/ 0 h 4407822"/>
              <a:gd name="connsiteX0" fmla="*/ 12154899 w 12167420"/>
              <a:gd name="connsiteY0" fmla="*/ 1947 h 4409769"/>
              <a:gd name="connsiteX1" fmla="*/ 12167420 w 12167420"/>
              <a:gd name="connsiteY1" fmla="*/ 4249484 h 4409769"/>
              <a:gd name="connsiteX2" fmla="*/ 6059361 w 12167420"/>
              <a:gd name="connsiteY2" fmla="*/ 2891659 h 4409769"/>
              <a:gd name="connsiteX3" fmla="*/ 0 w 12167420"/>
              <a:gd name="connsiteY3" fmla="*/ 4409769 h 4409769"/>
              <a:gd name="connsiteX4" fmla="*/ 2229 w 12167420"/>
              <a:gd name="connsiteY4" fmla="*/ 0 h 4409769"/>
              <a:gd name="connsiteX5" fmla="*/ 12154899 w 12167420"/>
              <a:gd name="connsiteY5" fmla="*/ 1947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7420" h="4409769">
                <a:moveTo>
                  <a:pt x="12154899" y="1947"/>
                </a:moveTo>
                <a:cubicBezTo>
                  <a:pt x="12159073" y="1417793"/>
                  <a:pt x="12163246" y="2833638"/>
                  <a:pt x="12167420" y="4249484"/>
                </a:cubicBezTo>
                <a:cubicBezTo>
                  <a:pt x="10383016" y="3320336"/>
                  <a:pt x="8087264" y="2864945"/>
                  <a:pt x="6059361" y="2891659"/>
                </a:cubicBezTo>
                <a:cubicBezTo>
                  <a:pt x="4031458" y="2918373"/>
                  <a:pt x="1268512" y="3392131"/>
                  <a:pt x="0" y="4409769"/>
                </a:cubicBezTo>
                <a:cubicBezTo>
                  <a:pt x="5659" y="2089355"/>
                  <a:pt x="11318" y="1229033"/>
                  <a:pt x="2229" y="0"/>
                </a:cubicBezTo>
                <a:lnTo>
                  <a:pt x="12154899" y="1947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baseline="0">
                <a:solidFill>
                  <a:srgbClr val="6D6E6C"/>
                </a:solidFill>
              </a:defRPr>
            </a:lvl1pPr>
          </a:lstStyle>
          <a:p>
            <a:r>
              <a:rPr lang="en-US" dirty="0" smtClean="0"/>
              <a:t>Click to add photo </a:t>
            </a:r>
            <a:endParaRPr lang="en-US" dirty="0"/>
          </a:p>
        </p:txBody>
      </p:sp>
      <p:sp>
        <p:nvSpPr>
          <p:cNvPr id="58" name="Oval 57"/>
          <p:cNvSpPr/>
          <p:nvPr userDrawn="1"/>
        </p:nvSpPr>
        <p:spPr>
          <a:xfrm flipH="1">
            <a:off x="10837179" y="5366257"/>
            <a:ext cx="1103834" cy="1103834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Freeform 58"/>
          <p:cNvSpPr/>
          <p:nvPr userDrawn="1"/>
        </p:nvSpPr>
        <p:spPr>
          <a:xfrm flipH="1">
            <a:off x="3787" y="2819305"/>
            <a:ext cx="12173465" cy="4043593"/>
          </a:xfrm>
          <a:custGeom>
            <a:avLst/>
            <a:gdLst>
              <a:gd name="connsiteX0" fmla="*/ 6058389 w 12173465"/>
              <a:gd name="connsiteY0" fmla="*/ 0 h 4043593"/>
              <a:gd name="connsiteX1" fmla="*/ 150546 w 12173465"/>
              <a:gd name="connsiteY1" fmla="*/ 1318071 h 4043593"/>
              <a:gd name="connsiteX2" fmla="*/ 0 w 12173465"/>
              <a:gd name="connsiteY2" fmla="*/ 1413314 h 4043593"/>
              <a:gd name="connsiteX3" fmla="*/ 0 w 12173465"/>
              <a:gd name="connsiteY3" fmla="*/ 4043593 h 4043593"/>
              <a:gd name="connsiteX4" fmla="*/ 12173465 w 12173465"/>
              <a:gd name="connsiteY4" fmla="*/ 4043593 h 4043593"/>
              <a:gd name="connsiteX5" fmla="*/ 12173465 w 12173465"/>
              <a:gd name="connsiteY5" fmla="*/ 1449177 h 4043593"/>
              <a:gd name="connsiteX6" fmla="*/ 11966232 w 12173465"/>
              <a:gd name="connsiteY6" fmla="*/ 1318071 h 4043593"/>
              <a:gd name="connsiteX7" fmla="*/ 6058389 w 12173465"/>
              <a:gd name="connsiteY7" fmla="*/ 0 h 40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3465" h="4043593">
                <a:moveTo>
                  <a:pt x="6058389" y="0"/>
                </a:moveTo>
                <a:cubicBezTo>
                  <a:pt x="3679934" y="0"/>
                  <a:pt x="1554793" y="513092"/>
                  <a:pt x="150546" y="1318071"/>
                </a:cubicBezTo>
                <a:lnTo>
                  <a:pt x="0" y="1413314"/>
                </a:lnTo>
                <a:lnTo>
                  <a:pt x="0" y="4043593"/>
                </a:lnTo>
                <a:lnTo>
                  <a:pt x="12173465" y="4043593"/>
                </a:lnTo>
                <a:lnTo>
                  <a:pt x="12173465" y="1449177"/>
                </a:lnTo>
                <a:lnTo>
                  <a:pt x="11966232" y="1318071"/>
                </a:lnTo>
                <a:cubicBezTo>
                  <a:pt x="10561984" y="513092"/>
                  <a:pt x="8436844" y="0"/>
                  <a:pt x="6058389" y="0"/>
                </a:cubicBezTo>
                <a:close/>
              </a:path>
            </a:pathLst>
          </a:cu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4" name="Arc 63"/>
          <p:cNvSpPr/>
          <p:nvPr userDrawn="1"/>
        </p:nvSpPr>
        <p:spPr>
          <a:xfrm>
            <a:off x="-274058" y="3098207"/>
            <a:ext cx="13412102" cy="4572000"/>
          </a:xfrm>
          <a:prstGeom prst="arc">
            <a:avLst>
              <a:gd name="adj1" fmla="val 11191005"/>
              <a:gd name="adj2" fmla="val 2090624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Connector 65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16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chemeClr val="bg1"/>
                </a:solidFill>
                <a:latin typeface="Calibri" charset="0"/>
              </a:rPr>
              <a:t>EMERGE </a:t>
            </a:r>
            <a:r>
              <a:rPr lang="en-US" altLang="ja-JP" sz="1100" b="0" baseline="0" dirty="0" smtClean="0">
                <a:solidFill>
                  <a:schemeClr val="bg1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6587" y="3382252"/>
            <a:ext cx="1086833" cy="107659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29652" y="3095929"/>
            <a:ext cx="1450169" cy="14454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26807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 (LI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6"/>
          <p:cNvSpPr>
            <a:spLocks noGrp="1"/>
          </p:cNvSpPr>
          <p:nvPr>
            <p:ph type="pic" sz="quarter" idx="10" hasCustomPrompt="1"/>
          </p:nvPr>
        </p:nvSpPr>
        <p:spPr>
          <a:xfrm>
            <a:off x="11628" y="7397"/>
            <a:ext cx="12167420" cy="4409769"/>
          </a:xfrm>
          <a:custGeom>
            <a:avLst/>
            <a:gdLst>
              <a:gd name="connsiteX0" fmla="*/ 0 w 12177713"/>
              <a:gd name="connsiteY0" fmla="*/ 0 h 4835525"/>
              <a:gd name="connsiteX1" fmla="*/ 6088857 w 12177713"/>
              <a:gd name="connsiteY1" fmla="*/ 0 h 4835525"/>
              <a:gd name="connsiteX2" fmla="*/ 12177714 w 12177713"/>
              <a:gd name="connsiteY2" fmla="*/ 2417763 h 4835525"/>
              <a:gd name="connsiteX3" fmla="*/ 6088857 w 12177713"/>
              <a:gd name="connsiteY3" fmla="*/ 4835526 h 4835525"/>
              <a:gd name="connsiteX4" fmla="*/ 0 w 12177713"/>
              <a:gd name="connsiteY4" fmla="*/ 4835525 h 4835525"/>
              <a:gd name="connsiteX5" fmla="*/ 0 w 12177713"/>
              <a:gd name="connsiteY5" fmla="*/ 0 h 4835525"/>
              <a:gd name="connsiteX0" fmla="*/ 0 w 13770334"/>
              <a:gd name="connsiteY0" fmla="*/ 0 h 4835526"/>
              <a:gd name="connsiteX1" fmla="*/ 11958715 w 13770334"/>
              <a:gd name="connsiteY1" fmla="*/ 368709 h 4835526"/>
              <a:gd name="connsiteX2" fmla="*/ 12177714 w 13770334"/>
              <a:gd name="connsiteY2" fmla="*/ 2417763 h 4835526"/>
              <a:gd name="connsiteX3" fmla="*/ 6088857 w 13770334"/>
              <a:gd name="connsiteY3" fmla="*/ 4835526 h 4835526"/>
              <a:gd name="connsiteX4" fmla="*/ 0 w 13770334"/>
              <a:gd name="connsiteY4" fmla="*/ 4835525 h 4835526"/>
              <a:gd name="connsiteX5" fmla="*/ 0 w 1377033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0 w 13957524"/>
              <a:gd name="connsiteY4" fmla="*/ 4835525 h 4835526"/>
              <a:gd name="connsiteX5" fmla="*/ 0 w 13957524"/>
              <a:gd name="connsiteY5" fmla="*/ 0 h 4835526"/>
              <a:gd name="connsiteX0" fmla="*/ 0 w 13957524"/>
              <a:gd name="connsiteY0" fmla="*/ 0 h 4835526"/>
              <a:gd name="connsiteX1" fmla="*/ 12224186 w 13957524"/>
              <a:gd name="connsiteY1" fmla="*/ 147484 h 4835526"/>
              <a:gd name="connsiteX2" fmla="*/ 12177714 w 13957524"/>
              <a:gd name="connsiteY2" fmla="*/ 2417763 h 4835526"/>
              <a:gd name="connsiteX3" fmla="*/ 6088857 w 13957524"/>
              <a:gd name="connsiteY3" fmla="*/ 4835526 h 4835526"/>
              <a:gd name="connsiteX4" fmla="*/ 309717 w 13957524"/>
              <a:gd name="connsiteY4" fmla="*/ 1649873 h 4835526"/>
              <a:gd name="connsiteX5" fmla="*/ 0 w 13957524"/>
              <a:gd name="connsiteY5" fmla="*/ 0 h 4835526"/>
              <a:gd name="connsiteX0" fmla="*/ 46472 w 14308830"/>
              <a:gd name="connsiteY0" fmla="*/ 0 h 4245590"/>
              <a:gd name="connsiteX1" fmla="*/ 12270658 w 14308830"/>
              <a:gd name="connsiteY1" fmla="*/ 147484 h 4245590"/>
              <a:gd name="connsiteX2" fmla="*/ 12224186 w 14308830"/>
              <a:gd name="connsiteY2" fmla="*/ 2417763 h 4245590"/>
              <a:gd name="connsiteX3" fmla="*/ 0 w 14308830"/>
              <a:gd name="connsiteY3" fmla="*/ 4245590 h 4245590"/>
              <a:gd name="connsiteX4" fmla="*/ 356189 w 14308830"/>
              <a:gd name="connsiteY4" fmla="*/ 1649873 h 4245590"/>
              <a:gd name="connsiteX5" fmla="*/ 46472 w 14308830"/>
              <a:gd name="connsiteY5" fmla="*/ 0 h 4245590"/>
              <a:gd name="connsiteX0" fmla="*/ 46472 w 14267459"/>
              <a:gd name="connsiteY0" fmla="*/ 0 h 4538991"/>
              <a:gd name="connsiteX1" fmla="*/ 12270658 w 14267459"/>
              <a:gd name="connsiteY1" fmla="*/ 147484 h 4538991"/>
              <a:gd name="connsiteX2" fmla="*/ 12120947 w 14267459"/>
              <a:gd name="connsiteY2" fmla="*/ 4231815 h 4538991"/>
              <a:gd name="connsiteX3" fmla="*/ 0 w 14267459"/>
              <a:gd name="connsiteY3" fmla="*/ 4245590 h 4538991"/>
              <a:gd name="connsiteX4" fmla="*/ 356189 w 14267459"/>
              <a:gd name="connsiteY4" fmla="*/ 1649873 h 4538991"/>
              <a:gd name="connsiteX5" fmla="*/ 46472 w 14267459"/>
              <a:gd name="connsiteY5" fmla="*/ 0 h 4538991"/>
              <a:gd name="connsiteX0" fmla="*/ 46472 w 16153072"/>
              <a:gd name="connsiteY0" fmla="*/ 0 h 4984337"/>
              <a:gd name="connsiteX1" fmla="*/ 12270658 w 16153072"/>
              <a:gd name="connsiteY1" fmla="*/ 147484 h 4984337"/>
              <a:gd name="connsiteX2" fmla="*/ 12120947 w 16153072"/>
              <a:gd name="connsiteY2" fmla="*/ 4231815 h 4984337"/>
              <a:gd name="connsiteX3" fmla="*/ 0 w 16153072"/>
              <a:gd name="connsiteY3" fmla="*/ 4245590 h 4984337"/>
              <a:gd name="connsiteX4" fmla="*/ 356189 w 16153072"/>
              <a:gd name="connsiteY4" fmla="*/ 1649873 h 4984337"/>
              <a:gd name="connsiteX5" fmla="*/ 46472 w 16153072"/>
              <a:gd name="connsiteY5" fmla="*/ 0 h 4984337"/>
              <a:gd name="connsiteX0" fmla="*/ 46472 w 16615985"/>
              <a:gd name="connsiteY0" fmla="*/ 0 h 5112976"/>
              <a:gd name="connsiteX1" fmla="*/ 12270658 w 16615985"/>
              <a:gd name="connsiteY1" fmla="*/ 147484 h 5112976"/>
              <a:gd name="connsiteX2" fmla="*/ 12120947 w 16615985"/>
              <a:gd name="connsiteY2" fmla="*/ 4231815 h 5112976"/>
              <a:gd name="connsiteX3" fmla="*/ 0 w 16615985"/>
              <a:gd name="connsiteY3" fmla="*/ 4245590 h 5112976"/>
              <a:gd name="connsiteX4" fmla="*/ 356189 w 16615985"/>
              <a:gd name="connsiteY4" fmla="*/ 1649873 h 5112976"/>
              <a:gd name="connsiteX5" fmla="*/ 46472 w 16615985"/>
              <a:gd name="connsiteY5" fmla="*/ 0 h 5112976"/>
              <a:gd name="connsiteX0" fmla="*/ 50189 w 16619702"/>
              <a:gd name="connsiteY0" fmla="*/ 0 h 5112976"/>
              <a:gd name="connsiteX1" fmla="*/ 12274375 w 16619702"/>
              <a:gd name="connsiteY1" fmla="*/ 147484 h 5112976"/>
              <a:gd name="connsiteX2" fmla="*/ 12124664 w 16619702"/>
              <a:gd name="connsiteY2" fmla="*/ 4231815 h 5112976"/>
              <a:gd name="connsiteX3" fmla="*/ 3717 w 16619702"/>
              <a:gd name="connsiteY3" fmla="*/ 4245590 h 5112976"/>
              <a:gd name="connsiteX4" fmla="*/ 359906 w 16619702"/>
              <a:gd name="connsiteY4" fmla="*/ 1649873 h 5112976"/>
              <a:gd name="connsiteX5" fmla="*/ 50189 w 16619702"/>
              <a:gd name="connsiteY5" fmla="*/ 0 h 5112976"/>
              <a:gd name="connsiteX0" fmla="*/ 50141 w 16656845"/>
              <a:gd name="connsiteY0" fmla="*/ 0 h 5072723"/>
              <a:gd name="connsiteX1" fmla="*/ 12274327 w 16656845"/>
              <a:gd name="connsiteY1" fmla="*/ 147484 h 5072723"/>
              <a:gd name="connsiteX2" fmla="*/ 12183610 w 16656845"/>
              <a:gd name="connsiteY2" fmla="*/ 4187570 h 5072723"/>
              <a:gd name="connsiteX3" fmla="*/ 3669 w 16656845"/>
              <a:gd name="connsiteY3" fmla="*/ 4245590 h 5072723"/>
              <a:gd name="connsiteX4" fmla="*/ 359858 w 16656845"/>
              <a:gd name="connsiteY4" fmla="*/ 1649873 h 5072723"/>
              <a:gd name="connsiteX5" fmla="*/ 50141 w 16656845"/>
              <a:gd name="connsiteY5" fmla="*/ 0 h 5072723"/>
              <a:gd name="connsiteX0" fmla="*/ 48410 w 15004891"/>
              <a:gd name="connsiteY0" fmla="*/ 0 h 4598531"/>
              <a:gd name="connsiteX1" fmla="*/ 12272596 w 15004891"/>
              <a:gd name="connsiteY1" fmla="*/ 147484 h 4598531"/>
              <a:gd name="connsiteX2" fmla="*/ 12181879 w 15004891"/>
              <a:gd name="connsiteY2" fmla="*/ 4187570 h 4598531"/>
              <a:gd name="connsiteX3" fmla="*/ 1938 w 15004891"/>
              <a:gd name="connsiteY3" fmla="*/ 4245590 h 4598531"/>
              <a:gd name="connsiteX4" fmla="*/ 358127 w 15004891"/>
              <a:gd name="connsiteY4" fmla="*/ 1649873 h 4598531"/>
              <a:gd name="connsiteX5" fmla="*/ 48410 w 15004891"/>
              <a:gd name="connsiteY5" fmla="*/ 0 h 4598531"/>
              <a:gd name="connsiteX0" fmla="*/ 49782 w 16448836"/>
              <a:gd name="connsiteY0" fmla="*/ 0 h 5056405"/>
              <a:gd name="connsiteX1" fmla="*/ 12273968 w 16448836"/>
              <a:gd name="connsiteY1" fmla="*/ 147484 h 5056405"/>
              <a:gd name="connsiteX2" fmla="*/ 12183251 w 16448836"/>
              <a:gd name="connsiteY2" fmla="*/ 4187570 h 5056405"/>
              <a:gd name="connsiteX3" fmla="*/ 3310 w 16448836"/>
              <a:gd name="connsiteY3" fmla="*/ 4245590 h 5056405"/>
              <a:gd name="connsiteX4" fmla="*/ 359499 w 16448836"/>
              <a:gd name="connsiteY4" fmla="*/ 1649873 h 5056405"/>
              <a:gd name="connsiteX5" fmla="*/ 49782 w 16448836"/>
              <a:gd name="connsiteY5" fmla="*/ 0 h 5056405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359126 w 16179660"/>
              <a:gd name="connsiteY4" fmla="*/ 1649873 h 4997032"/>
              <a:gd name="connsiteX5" fmla="*/ 49409 w 16179660"/>
              <a:gd name="connsiteY5" fmla="*/ 0 h 4997032"/>
              <a:gd name="connsiteX0" fmla="*/ 49409 w 16179660"/>
              <a:gd name="connsiteY0" fmla="*/ 0 h 4997032"/>
              <a:gd name="connsiteX1" fmla="*/ 12273595 w 16179660"/>
              <a:gd name="connsiteY1" fmla="*/ 147484 h 4997032"/>
              <a:gd name="connsiteX2" fmla="*/ 12182878 w 16179660"/>
              <a:gd name="connsiteY2" fmla="*/ 4187570 h 4997032"/>
              <a:gd name="connsiteX3" fmla="*/ 2937 w 16179660"/>
              <a:gd name="connsiteY3" fmla="*/ 4245590 h 4997032"/>
              <a:gd name="connsiteX4" fmla="*/ 19913 w 16179660"/>
              <a:gd name="connsiteY4" fmla="*/ 646982 h 4997032"/>
              <a:gd name="connsiteX5" fmla="*/ 49409 w 16179660"/>
              <a:gd name="connsiteY5" fmla="*/ 0 h 4997032"/>
              <a:gd name="connsiteX0" fmla="*/ 1656983 w 16179660"/>
              <a:gd name="connsiteY0" fmla="*/ 29496 h 4849548"/>
              <a:gd name="connsiteX1" fmla="*/ 12273595 w 16179660"/>
              <a:gd name="connsiteY1" fmla="*/ 0 h 4849548"/>
              <a:gd name="connsiteX2" fmla="*/ 12182878 w 16179660"/>
              <a:gd name="connsiteY2" fmla="*/ 4040086 h 4849548"/>
              <a:gd name="connsiteX3" fmla="*/ 2937 w 16179660"/>
              <a:gd name="connsiteY3" fmla="*/ 4098106 h 4849548"/>
              <a:gd name="connsiteX4" fmla="*/ 19913 w 16179660"/>
              <a:gd name="connsiteY4" fmla="*/ 499498 h 4849548"/>
              <a:gd name="connsiteX5" fmla="*/ 1656983 w 16179660"/>
              <a:gd name="connsiteY5" fmla="*/ 29496 h 4849548"/>
              <a:gd name="connsiteX0" fmla="*/ 1656983 w 16179660"/>
              <a:gd name="connsiteY0" fmla="*/ 252669 h 5072721"/>
              <a:gd name="connsiteX1" fmla="*/ 12273595 w 16179660"/>
              <a:gd name="connsiteY1" fmla="*/ 223173 h 5072721"/>
              <a:gd name="connsiteX2" fmla="*/ 12182878 w 16179660"/>
              <a:gd name="connsiteY2" fmla="*/ 4263259 h 5072721"/>
              <a:gd name="connsiteX3" fmla="*/ 2937 w 16179660"/>
              <a:gd name="connsiteY3" fmla="*/ 4321279 h 5072721"/>
              <a:gd name="connsiteX4" fmla="*/ 34662 w 16179660"/>
              <a:gd name="connsiteY4" fmla="*/ 0 h 5072721"/>
              <a:gd name="connsiteX5" fmla="*/ 1656983 w 16179660"/>
              <a:gd name="connsiteY5" fmla="*/ 252669 h 5072721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59 w 14253173"/>
              <a:gd name="connsiteY0" fmla="*/ 252669 h 4720693"/>
              <a:gd name="connsiteX1" fmla="*/ 12239171 w 14253173"/>
              <a:gd name="connsiteY1" fmla="*/ 223173 h 4720693"/>
              <a:gd name="connsiteX2" fmla="*/ 12148454 w 14253173"/>
              <a:gd name="connsiteY2" fmla="*/ 4263259 h 4720693"/>
              <a:gd name="connsiteX3" fmla="*/ 86500 w 14253173"/>
              <a:gd name="connsiteY3" fmla="*/ 4350775 h 4720693"/>
              <a:gd name="connsiteX4" fmla="*/ 238 w 14253173"/>
              <a:gd name="connsiteY4" fmla="*/ 0 h 4720693"/>
              <a:gd name="connsiteX5" fmla="*/ 1622559 w 14253173"/>
              <a:gd name="connsiteY5" fmla="*/ 252669 h 4720693"/>
              <a:gd name="connsiteX0" fmla="*/ 1622598 w 14253996"/>
              <a:gd name="connsiteY0" fmla="*/ 252669 h 4712915"/>
              <a:gd name="connsiteX1" fmla="*/ 12239210 w 14253996"/>
              <a:gd name="connsiteY1" fmla="*/ 223173 h 4712915"/>
              <a:gd name="connsiteX2" fmla="*/ 12148493 w 14253996"/>
              <a:gd name="connsiteY2" fmla="*/ 4263259 h 4712915"/>
              <a:gd name="connsiteX3" fmla="*/ 71790 w 14253996"/>
              <a:gd name="connsiteY3" fmla="*/ 4336027 h 4712915"/>
              <a:gd name="connsiteX4" fmla="*/ 277 w 14253996"/>
              <a:gd name="connsiteY4" fmla="*/ 0 h 4712915"/>
              <a:gd name="connsiteX5" fmla="*/ 1622598 w 14253996"/>
              <a:gd name="connsiteY5" fmla="*/ 252669 h 4712915"/>
              <a:gd name="connsiteX0" fmla="*/ 1578644 w 14210042"/>
              <a:gd name="connsiteY0" fmla="*/ 223172 h 4683418"/>
              <a:gd name="connsiteX1" fmla="*/ 12195256 w 14210042"/>
              <a:gd name="connsiteY1" fmla="*/ 193676 h 4683418"/>
              <a:gd name="connsiteX2" fmla="*/ 12104539 w 14210042"/>
              <a:gd name="connsiteY2" fmla="*/ 4233762 h 4683418"/>
              <a:gd name="connsiteX3" fmla="*/ 27836 w 14210042"/>
              <a:gd name="connsiteY3" fmla="*/ 4306530 h 4683418"/>
              <a:gd name="connsiteX4" fmla="*/ 569 w 14210042"/>
              <a:gd name="connsiteY4" fmla="*/ 0 h 4683418"/>
              <a:gd name="connsiteX5" fmla="*/ 1578644 w 14210042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1578075 w 14209473"/>
              <a:gd name="connsiteY0" fmla="*/ 223172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1578075 w 14209473"/>
              <a:gd name="connsiteY5" fmla="*/ 223172 h 4683418"/>
              <a:gd name="connsiteX0" fmla="*/ 8701546 w 14209473"/>
              <a:gd name="connsiteY0" fmla="*/ 16694 h 4683418"/>
              <a:gd name="connsiteX1" fmla="*/ 12194687 w 14209473"/>
              <a:gd name="connsiteY1" fmla="*/ 193676 h 4683418"/>
              <a:gd name="connsiteX2" fmla="*/ 12103970 w 14209473"/>
              <a:gd name="connsiteY2" fmla="*/ 4233762 h 4683418"/>
              <a:gd name="connsiteX3" fmla="*/ 27267 w 14209473"/>
              <a:gd name="connsiteY3" fmla="*/ 4306530 h 4683418"/>
              <a:gd name="connsiteX4" fmla="*/ 0 w 14209473"/>
              <a:gd name="connsiteY4" fmla="*/ 0 h 4683418"/>
              <a:gd name="connsiteX5" fmla="*/ 8701546 w 14209473"/>
              <a:gd name="connsiteY5" fmla="*/ 16694 h 4683418"/>
              <a:gd name="connsiteX0" fmla="*/ 8701546 w 14209473"/>
              <a:gd name="connsiteY0" fmla="*/ 1945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8701546 w 14209473"/>
              <a:gd name="connsiteY5" fmla="*/ 1945 h 4668669"/>
              <a:gd name="connsiteX0" fmla="*/ 12182166 w 14209473"/>
              <a:gd name="connsiteY0" fmla="*/ 16694 h 4668669"/>
              <a:gd name="connsiteX1" fmla="*/ 12194687 w 14209473"/>
              <a:gd name="connsiteY1" fmla="*/ 178927 h 4668669"/>
              <a:gd name="connsiteX2" fmla="*/ 12103970 w 14209473"/>
              <a:gd name="connsiteY2" fmla="*/ 4219013 h 4668669"/>
              <a:gd name="connsiteX3" fmla="*/ 27267 w 14209473"/>
              <a:gd name="connsiteY3" fmla="*/ 4291781 h 4668669"/>
              <a:gd name="connsiteX4" fmla="*/ 0 w 14209473"/>
              <a:gd name="connsiteY4" fmla="*/ 0 h 4668669"/>
              <a:gd name="connsiteX5" fmla="*/ 12182166 w 14209473"/>
              <a:gd name="connsiteY5" fmla="*/ 16694 h 4668669"/>
              <a:gd name="connsiteX0" fmla="*/ 12182166 w 14180684"/>
              <a:gd name="connsiteY0" fmla="*/ 16694 h 4467237"/>
              <a:gd name="connsiteX1" fmla="*/ 12150442 w 14180684"/>
              <a:gd name="connsiteY1" fmla="*/ 4013508 h 4467237"/>
              <a:gd name="connsiteX2" fmla="*/ 12103970 w 14180684"/>
              <a:gd name="connsiteY2" fmla="*/ 4219013 h 4467237"/>
              <a:gd name="connsiteX3" fmla="*/ 27267 w 14180684"/>
              <a:gd name="connsiteY3" fmla="*/ 4291781 h 4467237"/>
              <a:gd name="connsiteX4" fmla="*/ 0 w 14180684"/>
              <a:gd name="connsiteY4" fmla="*/ 0 h 4467237"/>
              <a:gd name="connsiteX5" fmla="*/ 12182166 w 14180684"/>
              <a:gd name="connsiteY5" fmla="*/ 16694 h 4467237"/>
              <a:gd name="connsiteX0" fmla="*/ 12182166 w 12671202"/>
              <a:gd name="connsiteY0" fmla="*/ 16694 h 4467237"/>
              <a:gd name="connsiteX1" fmla="*/ 12150442 w 12671202"/>
              <a:gd name="connsiteY1" fmla="*/ 4013508 h 4467237"/>
              <a:gd name="connsiteX2" fmla="*/ 12103970 w 12671202"/>
              <a:gd name="connsiteY2" fmla="*/ 4219013 h 4467237"/>
              <a:gd name="connsiteX3" fmla="*/ 27267 w 12671202"/>
              <a:gd name="connsiteY3" fmla="*/ 4291781 h 4467237"/>
              <a:gd name="connsiteX4" fmla="*/ 0 w 12671202"/>
              <a:gd name="connsiteY4" fmla="*/ 0 h 4467237"/>
              <a:gd name="connsiteX5" fmla="*/ 12182166 w 12671202"/>
              <a:gd name="connsiteY5" fmla="*/ 16694 h 4467237"/>
              <a:gd name="connsiteX0" fmla="*/ 12182166 w 12972148"/>
              <a:gd name="connsiteY0" fmla="*/ 16694 h 4467237"/>
              <a:gd name="connsiteX1" fmla="*/ 12150442 w 12972148"/>
              <a:gd name="connsiteY1" fmla="*/ 4013508 h 4467237"/>
              <a:gd name="connsiteX2" fmla="*/ 12103970 w 12972148"/>
              <a:gd name="connsiteY2" fmla="*/ 4219013 h 4467237"/>
              <a:gd name="connsiteX3" fmla="*/ 27267 w 12972148"/>
              <a:gd name="connsiteY3" fmla="*/ 4291781 h 4467237"/>
              <a:gd name="connsiteX4" fmla="*/ 0 w 12972148"/>
              <a:gd name="connsiteY4" fmla="*/ 0 h 4467237"/>
              <a:gd name="connsiteX5" fmla="*/ 12182166 w 12972148"/>
              <a:gd name="connsiteY5" fmla="*/ 16694 h 4467237"/>
              <a:gd name="connsiteX0" fmla="*/ 12182166 w 12618536"/>
              <a:gd name="connsiteY0" fmla="*/ 16694 h 4467237"/>
              <a:gd name="connsiteX1" fmla="*/ 12150442 w 12618536"/>
              <a:gd name="connsiteY1" fmla="*/ 4013508 h 4467237"/>
              <a:gd name="connsiteX2" fmla="*/ 12103970 w 12618536"/>
              <a:gd name="connsiteY2" fmla="*/ 4219013 h 4467237"/>
              <a:gd name="connsiteX3" fmla="*/ 27267 w 12618536"/>
              <a:gd name="connsiteY3" fmla="*/ 4291781 h 4467237"/>
              <a:gd name="connsiteX4" fmla="*/ 0 w 12618536"/>
              <a:gd name="connsiteY4" fmla="*/ 0 h 4467237"/>
              <a:gd name="connsiteX5" fmla="*/ 12182166 w 12618536"/>
              <a:gd name="connsiteY5" fmla="*/ 16694 h 4467237"/>
              <a:gd name="connsiteX0" fmla="*/ 12182166 w 12182166"/>
              <a:gd name="connsiteY0" fmla="*/ 16694 h 4351700"/>
              <a:gd name="connsiteX1" fmla="*/ 12150442 w 12182166"/>
              <a:gd name="connsiteY1" fmla="*/ 4013508 h 4351700"/>
              <a:gd name="connsiteX2" fmla="*/ 6352099 w 12182166"/>
              <a:gd name="connsiteY2" fmla="*/ 2803168 h 4351700"/>
              <a:gd name="connsiteX3" fmla="*/ 27267 w 12182166"/>
              <a:gd name="connsiteY3" fmla="*/ 4291781 h 4351700"/>
              <a:gd name="connsiteX4" fmla="*/ 0 w 12182166"/>
              <a:gd name="connsiteY4" fmla="*/ 0 h 4351700"/>
              <a:gd name="connsiteX5" fmla="*/ 12182166 w 12182166"/>
              <a:gd name="connsiteY5" fmla="*/ 16694 h 4351700"/>
              <a:gd name="connsiteX0" fmla="*/ 12182166 w 12194687"/>
              <a:gd name="connsiteY0" fmla="*/ 16694 h 4350591"/>
              <a:gd name="connsiteX1" fmla="*/ 12194687 w 12194687"/>
              <a:gd name="connsiteY1" fmla="*/ 4264231 h 4350591"/>
              <a:gd name="connsiteX2" fmla="*/ 6352099 w 12194687"/>
              <a:gd name="connsiteY2" fmla="*/ 2803168 h 4350591"/>
              <a:gd name="connsiteX3" fmla="*/ 27267 w 12194687"/>
              <a:gd name="connsiteY3" fmla="*/ 4291781 h 4350591"/>
              <a:gd name="connsiteX4" fmla="*/ 0 w 12194687"/>
              <a:gd name="connsiteY4" fmla="*/ 0 h 4350591"/>
              <a:gd name="connsiteX5" fmla="*/ 12182166 w 12194687"/>
              <a:gd name="connsiteY5" fmla="*/ 16694 h 4350591"/>
              <a:gd name="connsiteX0" fmla="*/ 12158475 w 12170996"/>
              <a:gd name="connsiteY0" fmla="*/ 1946 h 4335843"/>
              <a:gd name="connsiteX1" fmla="*/ 12170996 w 12170996"/>
              <a:gd name="connsiteY1" fmla="*/ 4249483 h 4335843"/>
              <a:gd name="connsiteX2" fmla="*/ 6328408 w 12170996"/>
              <a:gd name="connsiteY2" fmla="*/ 2788420 h 4335843"/>
              <a:gd name="connsiteX3" fmla="*/ 3576 w 12170996"/>
              <a:gd name="connsiteY3" fmla="*/ 4277033 h 4335843"/>
              <a:gd name="connsiteX4" fmla="*/ 5805 w 12170996"/>
              <a:gd name="connsiteY4" fmla="*/ 0 h 4335843"/>
              <a:gd name="connsiteX5" fmla="*/ 12158475 w 12170996"/>
              <a:gd name="connsiteY5" fmla="*/ 1946 h 4335843"/>
              <a:gd name="connsiteX0" fmla="*/ 12158475 w 12170996"/>
              <a:gd name="connsiteY0" fmla="*/ 0 h 4333897"/>
              <a:gd name="connsiteX1" fmla="*/ 12170996 w 12170996"/>
              <a:gd name="connsiteY1" fmla="*/ 4247537 h 4333897"/>
              <a:gd name="connsiteX2" fmla="*/ 6328408 w 12170996"/>
              <a:gd name="connsiteY2" fmla="*/ 2786474 h 4333897"/>
              <a:gd name="connsiteX3" fmla="*/ 3576 w 12170996"/>
              <a:gd name="connsiteY3" fmla="*/ 4275087 h 4333897"/>
              <a:gd name="connsiteX4" fmla="*/ 5805 w 12170996"/>
              <a:gd name="connsiteY4" fmla="*/ 27550 h 4333897"/>
              <a:gd name="connsiteX5" fmla="*/ 12158475 w 12170996"/>
              <a:gd name="connsiteY5" fmla="*/ 0 h 4333897"/>
              <a:gd name="connsiteX0" fmla="*/ 12158475 w 12170996"/>
              <a:gd name="connsiteY0" fmla="*/ 0 h 4377156"/>
              <a:gd name="connsiteX1" fmla="*/ 12170996 w 12170996"/>
              <a:gd name="connsiteY1" fmla="*/ 4247537 h 4377156"/>
              <a:gd name="connsiteX2" fmla="*/ 6328408 w 12170996"/>
              <a:gd name="connsiteY2" fmla="*/ 2786474 h 4377156"/>
              <a:gd name="connsiteX3" fmla="*/ 3576 w 12170996"/>
              <a:gd name="connsiteY3" fmla="*/ 4319332 h 4377156"/>
              <a:gd name="connsiteX4" fmla="*/ 5805 w 12170996"/>
              <a:gd name="connsiteY4" fmla="*/ 27550 h 4377156"/>
              <a:gd name="connsiteX5" fmla="*/ 12158475 w 12170996"/>
              <a:gd name="connsiteY5" fmla="*/ 0 h 4377156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324832 w 12167420"/>
              <a:gd name="connsiteY2" fmla="*/ 2786474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319332"/>
              <a:gd name="connsiteX1" fmla="*/ 12167420 w 12167420"/>
              <a:gd name="connsiteY1" fmla="*/ 4247537 h 4319332"/>
              <a:gd name="connsiteX2" fmla="*/ 6059361 w 12167420"/>
              <a:gd name="connsiteY2" fmla="*/ 2889712 h 4319332"/>
              <a:gd name="connsiteX3" fmla="*/ 0 w 12167420"/>
              <a:gd name="connsiteY3" fmla="*/ 4319332 h 4319332"/>
              <a:gd name="connsiteX4" fmla="*/ 2229 w 12167420"/>
              <a:gd name="connsiteY4" fmla="*/ 27550 h 4319332"/>
              <a:gd name="connsiteX5" fmla="*/ 12154899 w 12167420"/>
              <a:gd name="connsiteY5" fmla="*/ 0 h 4319332"/>
              <a:gd name="connsiteX0" fmla="*/ 12154899 w 12167420"/>
              <a:gd name="connsiteY0" fmla="*/ 0 h 4407822"/>
              <a:gd name="connsiteX1" fmla="*/ 12167420 w 12167420"/>
              <a:gd name="connsiteY1" fmla="*/ 4247537 h 4407822"/>
              <a:gd name="connsiteX2" fmla="*/ 6059361 w 12167420"/>
              <a:gd name="connsiteY2" fmla="*/ 2889712 h 4407822"/>
              <a:gd name="connsiteX3" fmla="*/ 0 w 12167420"/>
              <a:gd name="connsiteY3" fmla="*/ 4407822 h 4407822"/>
              <a:gd name="connsiteX4" fmla="*/ 2229 w 12167420"/>
              <a:gd name="connsiteY4" fmla="*/ 27550 h 4407822"/>
              <a:gd name="connsiteX5" fmla="*/ 12154899 w 12167420"/>
              <a:gd name="connsiteY5" fmla="*/ 0 h 4407822"/>
              <a:gd name="connsiteX0" fmla="*/ 12154899 w 12167420"/>
              <a:gd name="connsiteY0" fmla="*/ 1947 h 4409769"/>
              <a:gd name="connsiteX1" fmla="*/ 12167420 w 12167420"/>
              <a:gd name="connsiteY1" fmla="*/ 4249484 h 4409769"/>
              <a:gd name="connsiteX2" fmla="*/ 6059361 w 12167420"/>
              <a:gd name="connsiteY2" fmla="*/ 2891659 h 4409769"/>
              <a:gd name="connsiteX3" fmla="*/ 0 w 12167420"/>
              <a:gd name="connsiteY3" fmla="*/ 4409769 h 4409769"/>
              <a:gd name="connsiteX4" fmla="*/ 2229 w 12167420"/>
              <a:gd name="connsiteY4" fmla="*/ 0 h 4409769"/>
              <a:gd name="connsiteX5" fmla="*/ 12154899 w 12167420"/>
              <a:gd name="connsiteY5" fmla="*/ 1947 h 44097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67420" h="4409769">
                <a:moveTo>
                  <a:pt x="12154899" y="1947"/>
                </a:moveTo>
                <a:cubicBezTo>
                  <a:pt x="12159073" y="1417793"/>
                  <a:pt x="12163246" y="2833638"/>
                  <a:pt x="12167420" y="4249484"/>
                </a:cubicBezTo>
                <a:cubicBezTo>
                  <a:pt x="10383016" y="3320336"/>
                  <a:pt x="8087264" y="2864945"/>
                  <a:pt x="6059361" y="2891659"/>
                </a:cubicBezTo>
                <a:cubicBezTo>
                  <a:pt x="4031458" y="2918373"/>
                  <a:pt x="1268512" y="3392131"/>
                  <a:pt x="0" y="4409769"/>
                </a:cubicBezTo>
                <a:cubicBezTo>
                  <a:pt x="5659" y="2089355"/>
                  <a:pt x="11318" y="1229033"/>
                  <a:pt x="2229" y="0"/>
                </a:cubicBezTo>
                <a:lnTo>
                  <a:pt x="12154899" y="1947"/>
                </a:lnTo>
                <a:close/>
              </a:path>
            </a:pathLst>
          </a:custGeom>
        </p:spPr>
        <p:txBody>
          <a:bodyPr anchor="ctr"/>
          <a:lstStyle>
            <a:lvl1pPr algn="ctr">
              <a:defRPr baseline="0">
                <a:solidFill>
                  <a:srgbClr val="6D6E6C"/>
                </a:solidFill>
              </a:defRPr>
            </a:lvl1pPr>
          </a:lstStyle>
          <a:p>
            <a:r>
              <a:rPr lang="en-US" dirty="0" smtClean="0"/>
              <a:t>Click to add photo </a:t>
            </a:r>
            <a:endParaRPr lang="en-US" dirty="0"/>
          </a:p>
        </p:txBody>
      </p:sp>
      <p:sp>
        <p:nvSpPr>
          <p:cNvPr id="12" name="Oval 11"/>
          <p:cNvSpPr/>
          <p:nvPr userDrawn="1"/>
        </p:nvSpPr>
        <p:spPr>
          <a:xfrm flipH="1">
            <a:off x="10837179" y="5366257"/>
            <a:ext cx="1103834" cy="1103834"/>
          </a:xfrm>
          <a:prstGeom prst="ellipse">
            <a:avLst/>
          </a:prstGeom>
          <a:solidFill>
            <a:srgbClr val="16A8D3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 userDrawn="1"/>
        </p:nvSpPr>
        <p:spPr>
          <a:xfrm flipH="1">
            <a:off x="3787" y="2819305"/>
            <a:ext cx="12173465" cy="4043593"/>
          </a:xfrm>
          <a:custGeom>
            <a:avLst/>
            <a:gdLst>
              <a:gd name="connsiteX0" fmla="*/ 6058389 w 12173465"/>
              <a:gd name="connsiteY0" fmla="*/ 0 h 4043593"/>
              <a:gd name="connsiteX1" fmla="*/ 150546 w 12173465"/>
              <a:gd name="connsiteY1" fmla="*/ 1318071 h 4043593"/>
              <a:gd name="connsiteX2" fmla="*/ 0 w 12173465"/>
              <a:gd name="connsiteY2" fmla="*/ 1413314 h 4043593"/>
              <a:gd name="connsiteX3" fmla="*/ 0 w 12173465"/>
              <a:gd name="connsiteY3" fmla="*/ 4043593 h 4043593"/>
              <a:gd name="connsiteX4" fmla="*/ 12173465 w 12173465"/>
              <a:gd name="connsiteY4" fmla="*/ 4043593 h 4043593"/>
              <a:gd name="connsiteX5" fmla="*/ 12173465 w 12173465"/>
              <a:gd name="connsiteY5" fmla="*/ 1449177 h 4043593"/>
              <a:gd name="connsiteX6" fmla="*/ 11966232 w 12173465"/>
              <a:gd name="connsiteY6" fmla="*/ 1318071 h 4043593"/>
              <a:gd name="connsiteX7" fmla="*/ 6058389 w 12173465"/>
              <a:gd name="connsiteY7" fmla="*/ 0 h 40435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73465" h="4043593">
                <a:moveTo>
                  <a:pt x="6058389" y="0"/>
                </a:moveTo>
                <a:cubicBezTo>
                  <a:pt x="3679934" y="0"/>
                  <a:pt x="1554793" y="513092"/>
                  <a:pt x="150546" y="1318071"/>
                </a:cubicBezTo>
                <a:lnTo>
                  <a:pt x="0" y="1413314"/>
                </a:lnTo>
                <a:lnTo>
                  <a:pt x="0" y="4043593"/>
                </a:lnTo>
                <a:lnTo>
                  <a:pt x="12173465" y="4043593"/>
                </a:lnTo>
                <a:lnTo>
                  <a:pt x="12173465" y="1449177"/>
                </a:lnTo>
                <a:lnTo>
                  <a:pt x="11966232" y="1318071"/>
                </a:lnTo>
                <a:cubicBezTo>
                  <a:pt x="10561984" y="513092"/>
                  <a:pt x="8436844" y="0"/>
                  <a:pt x="6058389" y="0"/>
                </a:cubicBezTo>
                <a:close/>
              </a:path>
            </a:pathLst>
          </a:cu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Arc 15"/>
          <p:cNvSpPr/>
          <p:nvPr userDrawn="1"/>
        </p:nvSpPr>
        <p:spPr>
          <a:xfrm>
            <a:off x="-274058" y="3098207"/>
            <a:ext cx="13412102" cy="4572000"/>
          </a:xfrm>
          <a:prstGeom prst="arc">
            <a:avLst>
              <a:gd name="adj1" fmla="val 11191005"/>
              <a:gd name="adj2" fmla="val 20906242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32508" y="4442958"/>
            <a:ext cx="11628648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84"/>
          <p:cNvSpPr>
            <a:spLocks noGrp="1"/>
          </p:cNvSpPr>
          <p:nvPr>
            <p:ph type="body" sz="quarter" idx="25" hasCustomPrompt="1"/>
          </p:nvPr>
        </p:nvSpPr>
        <p:spPr>
          <a:xfrm>
            <a:off x="332508" y="4612984"/>
            <a:ext cx="11545518" cy="633861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Sub heading</a:t>
            </a:r>
            <a:endParaRPr lang="en-US" dirty="0"/>
          </a:p>
        </p:txBody>
      </p:sp>
      <p:sp>
        <p:nvSpPr>
          <p:cNvPr id="22" name="Text Placeholder 74"/>
          <p:cNvSpPr>
            <a:spLocks noGrp="1"/>
          </p:cNvSpPr>
          <p:nvPr>
            <p:ph type="body" sz="quarter" idx="20" hasCustomPrompt="1"/>
          </p:nvPr>
        </p:nvSpPr>
        <p:spPr>
          <a:xfrm>
            <a:off x="332508" y="3642949"/>
            <a:ext cx="11545518" cy="629984"/>
          </a:xfrm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j-lt"/>
              </a:defRPr>
            </a:lvl1pPr>
            <a:lvl2pPr>
              <a:defRPr sz="3600"/>
            </a:lvl2pPr>
            <a:lvl3pPr>
              <a:defRPr sz="3600"/>
            </a:lvl3pPr>
            <a:lvl4pPr>
              <a:defRPr sz="3600"/>
            </a:lvl4pPr>
            <a:lvl5pPr>
              <a:defRPr sz="3600"/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0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chemeClr val="bg1"/>
                </a:solidFill>
                <a:latin typeface="Calibri" charset="0"/>
              </a:rPr>
              <a:t>EMERGE </a:t>
            </a:r>
            <a:r>
              <a:rPr lang="en-US" altLang="ja-JP" sz="1100" b="0" baseline="0" dirty="0" smtClean="0">
                <a:solidFill>
                  <a:schemeClr val="bg1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chemeClr val="bg1"/>
              </a:solidFill>
              <a:latin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3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0420" flipH="1">
            <a:off x="53261" y="3152958"/>
            <a:ext cx="1313993" cy="12812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4">
            <a:alphaModFix amt="80000"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6587" y="3382252"/>
            <a:ext cx="1086833" cy="10765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slide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 userDrawn="1"/>
        </p:nvSpPr>
        <p:spPr>
          <a:xfrm>
            <a:off x="0" y="0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17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52835" y="3583517"/>
            <a:ext cx="6491432" cy="2654302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0"/>
            </a:lvl2pPr>
            <a:lvl3pPr marL="914400" indent="0">
              <a:buNone/>
              <a:defRPr sz="12000"/>
            </a:lvl3pPr>
            <a:lvl4pPr marL="1371600" indent="0">
              <a:buNone/>
              <a:defRPr sz="12000"/>
            </a:lvl4pPr>
            <a:lvl5pPr marL="1828800" indent="0">
              <a:buNone/>
              <a:defRPr sz="120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3" name="Arc 32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37"/>
          <a:stretch/>
        </p:blipFill>
        <p:spPr>
          <a:xfrm>
            <a:off x="5666635" y="-8419"/>
            <a:ext cx="3150740" cy="220029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47" y="2330561"/>
            <a:ext cx="971528" cy="9623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18" y="5671849"/>
            <a:ext cx="1045533" cy="101946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/Divider slid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1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52835" y="3583517"/>
            <a:ext cx="6491432" cy="2654302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0"/>
            </a:lvl2pPr>
            <a:lvl3pPr marL="914400" indent="0">
              <a:buNone/>
              <a:defRPr sz="12000"/>
            </a:lvl3pPr>
            <a:lvl4pPr marL="1371600" indent="0">
              <a:buNone/>
              <a:defRPr sz="12000"/>
            </a:lvl4pPr>
            <a:lvl5pPr marL="1828800" indent="0">
              <a:buNone/>
              <a:defRPr sz="120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3" name="Arc 32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37"/>
          <a:stretch/>
        </p:blipFill>
        <p:spPr>
          <a:xfrm>
            <a:off x="5666635" y="-8419"/>
            <a:ext cx="3150740" cy="22002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47" y="2330561"/>
            <a:ext cx="971528" cy="9623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18" y="5671849"/>
            <a:ext cx="1045533" cy="101946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slide (TURQUO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reeform 32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52835" y="3583517"/>
            <a:ext cx="6491432" cy="2654302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0"/>
            </a:lvl2pPr>
            <a:lvl3pPr marL="914400" indent="0">
              <a:buNone/>
              <a:defRPr sz="12000"/>
            </a:lvl3pPr>
            <a:lvl4pPr marL="1371600" indent="0">
              <a:buNone/>
              <a:defRPr sz="12000"/>
            </a:lvl4pPr>
            <a:lvl5pPr marL="1828800" indent="0">
              <a:buNone/>
              <a:defRPr sz="120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36" name="Arc 35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37"/>
          <a:stretch/>
        </p:blipFill>
        <p:spPr>
          <a:xfrm>
            <a:off x="5666635" y="-8419"/>
            <a:ext cx="3150740" cy="220029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24" y="5825975"/>
            <a:ext cx="971528" cy="9623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19" y="2330561"/>
            <a:ext cx="933458" cy="91018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slide (LI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552835" y="3583517"/>
            <a:ext cx="6491432" cy="2654302"/>
          </a:xfr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480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12000"/>
            </a:lvl2pPr>
            <a:lvl3pPr marL="914400" indent="0">
              <a:buNone/>
              <a:defRPr sz="12000"/>
            </a:lvl3pPr>
            <a:lvl4pPr marL="1371600" indent="0">
              <a:buNone/>
              <a:defRPr sz="12000"/>
            </a:lvl4pPr>
            <a:lvl5pPr marL="1828800" indent="0">
              <a:buNone/>
              <a:defRPr sz="12000"/>
            </a:lvl5pPr>
          </a:lstStyle>
          <a:p>
            <a:pPr lvl="0"/>
            <a:r>
              <a:rPr lang="en-US" dirty="0" smtClean="0"/>
              <a:t>TITLE</a:t>
            </a:r>
          </a:p>
        </p:txBody>
      </p:sp>
      <p:sp>
        <p:nvSpPr>
          <p:cNvPr id="15" name="Arc 14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18" y="5671849"/>
            <a:ext cx="1045533" cy="101946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09"/>
          <a:stretch/>
        </p:blipFill>
        <p:spPr>
          <a:xfrm>
            <a:off x="6370850" y="0"/>
            <a:ext cx="2446525" cy="204036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 userDrawn="1"/>
        </p:nvPicPr>
        <p:blipFill rotWithShape="1"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46" r="6150" b="6691"/>
          <a:stretch/>
        </p:blipFill>
        <p:spPr>
          <a:xfrm>
            <a:off x="7895914" y="2475120"/>
            <a:ext cx="921461" cy="87160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ERGE -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586901" y="491138"/>
            <a:ext cx="3740169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IE" sz="3600" dirty="0" smtClean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ICONS</a:t>
            </a:r>
            <a:r>
              <a:rPr lang="en-IE" sz="3600" baseline="0" dirty="0" smtClean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WHICH CAN BE USED WITHIN THE </a:t>
            </a:r>
            <a:r>
              <a:rPr lang="en-IE" sz="3600" b="1" baseline="0" dirty="0" smtClean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EMERGE </a:t>
            </a:r>
            <a:r>
              <a:rPr lang="en-IE" sz="3600" baseline="0" dirty="0" smtClean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POWERPOINT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IE" sz="3600" dirty="0" smtClean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52388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Quattrocento Sans"/>
              <a:buNone/>
              <a:tabLst/>
            </a:pPr>
            <a:r>
              <a:rPr lang="en-IE" sz="2400" i="1" dirty="0" smtClean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Resize them without losing quality.</a:t>
            </a:r>
            <a:r>
              <a:rPr lang="en-IE" sz="2400" i="1" baseline="0" dirty="0" smtClean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  <a:r>
              <a:rPr lang="en-IE" sz="2400" i="1" dirty="0" smtClean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Change line colour, width and style.</a:t>
            </a:r>
            <a:r>
              <a:rPr lang="en-IE" sz="2400" i="1" baseline="0" dirty="0" smtClean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3600" dirty="0" smtClean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Font typeface="Arial" charset="0"/>
              <a:buNone/>
            </a:pPr>
            <a:r>
              <a:rPr lang="en" sz="2400" dirty="0" smtClean="0">
                <a:solidFill>
                  <a:schemeClr val="bg1"/>
                </a:solidFill>
                <a:latin typeface="+mn-lt"/>
                <a:ea typeface="Quattrocento Sans"/>
                <a:cs typeface="Quattrocento Sans"/>
                <a:sym typeface="Quattrocento Sans"/>
              </a:rPr>
              <a:t>Isn’t that nice? :)</a:t>
            </a:r>
            <a:endParaRPr lang="en" sz="2400" dirty="0">
              <a:solidFill>
                <a:schemeClr val="bg1"/>
              </a:solidFill>
              <a:latin typeface="+mn-lt"/>
              <a:ea typeface="Quattrocento Sans"/>
              <a:cs typeface="Quattrocento Sans"/>
              <a:sym typeface="Quattrocento Sans"/>
            </a:endParaRPr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VY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174F72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3" name="Straight Connector 2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174F7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sp>
        <p:nvSpPr>
          <p:cNvPr id="12" name="Oval 11"/>
          <p:cNvSpPr/>
          <p:nvPr userDrawn="1"/>
        </p:nvSpPr>
        <p:spPr>
          <a:xfrm>
            <a:off x="970490" y="635000"/>
            <a:ext cx="1010710" cy="1010710"/>
          </a:xfrm>
          <a:prstGeom prst="ellipse">
            <a:avLst/>
          </a:prstGeom>
          <a:solidFill>
            <a:srgbClr val="17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E63275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E6327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DIGITAL</a:t>
            </a:r>
            <a:r>
              <a:rPr lang="en-US" altLang="ja-JP" sz="1100" b="1" baseline="0" dirty="0" smtClean="0">
                <a:solidFill>
                  <a:srgbClr val="392E85"/>
                </a:solidFill>
                <a:latin typeface="Calibri" charset="0"/>
              </a:rPr>
              <a:t> CHANGE MAKERS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skills for business trainers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204145">
            <a:off x="11616854" y="6366179"/>
            <a:ext cx="652261" cy="539111"/>
          </a:xfrm>
          <a:custGeom>
            <a:avLst/>
            <a:gdLst>
              <a:gd name="connsiteX0" fmla="*/ 652261 w 652261"/>
              <a:gd name="connsiteY0" fmla="*/ 0 h 539111"/>
              <a:gd name="connsiteX1" fmla="*/ 652261 w 652261"/>
              <a:gd name="connsiteY1" fmla="*/ 352777 h 539111"/>
              <a:gd name="connsiteX2" fmla="*/ 412813 w 652261"/>
              <a:gd name="connsiteY2" fmla="*/ 510679 h 539111"/>
              <a:gd name="connsiteX3" fmla="*/ 431562 w 652261"/>
              <a:gd name="connsiteY3" fmla="*/ 539111 h 539111"/>
              <a:gd name="connsiteX4" fmla="*/ 229560 w 652261"/>
              <a:gd name="connsiteY4" fmla="*/ 539111 h 539111"/>
              <a:gd name="connsiteX5" fmla="*/ 0 w 652261"/>
              <a:gd name="connsiteY5" fmla="*/ 167133 h 539111"/>
              <a:gd name="connsiteX6" fmla="*/ 0 w 652261"/>
              <a:gd name="connsiteY6" fmla="*/ 0 h 53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261" h="539111">
                <a:moveTo>
                  <a:pt x="652261" y="0"/>
                </a:moveTo>
                <a:lnTo>
                  <a:pt x="652261" y="352777"/>
                </a:lnTo>
                <a:lnTo>
                  <a:pt x="412813" y="510679"/>
                </a:lnTo>
                <a:lnTo>
                  <a:pt x="431562" y="539111"/>
                </a:lnTo>
                <a:lnTo>
                  <a:pt x="229560" y="539111"/>
                </a:lnTo>
                <a:lnTo>
                  <a:pt x="0" y="16713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Oval 9"/>
          <p:cNvSpPr/>
          <p:nvPr userDrawn="1"/>
        </p:nvSpPr>
        <p:spPr>
          <a:xfrm>
            <a:off x="970490" y="635000"/>
            <a:ext cx="1010710" cy="1010710"/>
          </a:xfrm>
          <a:prstGeom prst="ellipse">
            <a:avLst/>
          </a:pr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10B1A2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10B1A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DIGITAL</a:t>
            </a:r>
            <a:r>
              <a:rPr lang="en-US" altLang="ja-JP" sz="1100" b="1" baseline="0" dirty="0" smtClean="0">
                <a:solidFill>
                  <a:srgbClr val="392E85"/>
                </a:solidFill>
                <a:latin typeface="Calibri" charset="0"/>
              </a:rPr>
              <a:t> CHANGE MAKERS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skills for business trainers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204145">
            <a:off x="11616854" y="6366179"/>
            <a:ext cx="652261" cy="539111"/>
          </a:xfrm>
          <a:custGeom>
            <a:avLst/>
            <a:gdLst>
              <a:gd name="connsiteX0" fmla="*/ 652261 w 652261"/>
              <a:gd name="connsiteY0" fmla="*/ 0 h 539111"/>
              <a:gd name="connsiteX1" fmla="*/ 652261 w 652261"/>
              <a:gd name="connsiteY1" fmla="*/ 352777 h 539111"/>
              <a:gd name="connsiteX2" fmla="*/ 412813 w 652261"/>
              <a:gd name="connsiteY2" fmla="*/ 510679 h 539111"/>
              <a:gd name="connsiteX3" fmla="*/ 431562 w 652261"/>
              <a:gd name="connsiteY3" fmla="*/ 539111 h 539111"/>
              <a:gd name="connsiteX4" fmla="*/ 229560 w 652261"/>
              <a:gd name="connsiteY4" fmla="*/ 539111 h 539111"/>
              <a:gd name="connsiteX5" fmla="*/ 0 w 652261"/>
              <a:gd name="connsiteY5" fmla="*/ 167133 h 539111"/>
              <a:gd name="connsiteX6" fmla="*/ 0 w 652261"/>
              <a:gd name="connsiteY6" fmla="*/ 0 h 53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261" h="539111">
                <a:moveTo>
                  <a:pt x="652261" y="0"/>
                </a:moveTo>
                <a:lnTo>
                  <a:pt x="652261" y="352777"/>
                </a:lnTo>
                <a:lnTo>
                  <a:pt x="412813" y="510679"/>
                </a:lnTo>
                <a:lnTo>
                  <a:pt x="431562" y="539111"/>
                </a:lnTo>
                <a:lnTo>
                  <a:pt x="229560" y="539111"/>
                </a:lnTo>
                <a:lnTo>
                  <a:pt x="0" y="16713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Oval 9"/>
          <p:cNvSpPr/>
          <p:nvPr userDrawn="1"/>
        </p:nvSpPr>
        <p:spPr>
          <a:xfrm>
            <a:off x="970490" y="635000"/>
            <a:ext cx="1010710" cy="1010710"/>
          </a:xfrm>
          <a:prstGeom prst="ellipse">
            <a:avLst/>
          </a:pr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2495266" y="1754551"/>
            <a:ext cx="8403792" cy="3872188"/>
          </a:xfrm>
        </p:spPr>
        <p:txBody>
          <a:bodyPr>
            <a:noAutofit/>
          </a:bodyPr>
          <a:lstStyle>
            <a:lvl1pPr marL="342900" indent="-342900" algn="l">
              <a:buClr>
                <a:srgbClr val="CEDA29"/>
              </a:buClr>
              <a:buFont typeface="Arial" charset="0"/>
              <a:buChar char="•"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0" y="115037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3"/>
          <p:cNvSpPr>
            <a:spLocks noGrp="1"/>
          </p:cNvSpPr>
          <p:nvPr>
            <p:ph type="body" sz="quarter" idx="21" hasCustomPrompt="1"/>
          </p:nvPr>
        </p:nvSpPr>
        <p:spPr>
          <a:xfrm>
            <a:off x="2495266" y="751297"/>
            <a:ext cx="8403792" cy="857158"/>
          </a:xfrm>
          <a:solidFill>
            <a:schemeClr val="bg1"/>
          </a:solidFill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CEDA29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DIGITAL</a:t>
            </a:r>
            <a:r>
              <a:rPr lang="en-US" altLang="ja-JP" sz="1100" b="1" baseline="0" dirty="0" smtClean="0">
                <a:solidFill>
                  <a:srgbClr val="392E85"/>
                </a:solidFill>
                <a:latin typeface="Calibri" charset="0"/>
              </a:rPr>
              <a:t> CHANGE MAKERS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skills for business trainers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8204145">
            <a:off x="11616854" y="6366179"/>
            <a:ext cx="652261" cy="539111"/>
          </a:xfrm>
          <a:custGeom>
            <a:avLst/>
            <a:gdLst>
              <a:gd name="connsiteX0" fmla="*/ 652261 w 652261"/>
              <a:gd name="connsiteY0" fmla="*/ 0 h 539111"/>
              <a:gd name="connsiteX1" fmla="*/ 652261 w 652261"/>
              <a:gd name="connsiteY1" fmla="*/ 352777 h 539111"/>
              <a:gd name="connsiteX2" fmla="*/ 412813 w 652261"/>
              <a:gd name="connsiteY2" fmla="*/ 510679 h 539111"/>
              <a:gd name="connsiteX3" fmla="*/ 431562 w 652261"/>
              <a:gd name="connsiteY3" fmla="*/ 539111 h 539111"/>
              <a:gd name="connsiteX4" fmla="*/ 229560 w 652261"/>
              <a:gd name="connsiteY4" fmla="*/ 539111 h 539111"/>
              <a:gd name="connsiteX5" fmla="*/ 0 w 652261"/>
              <a:gd name="connsiteY5" fmla="*/ 167133 h 539111"/>
              <a:gd name="connsiteX6" fmla="*/ 0 w 652261"/>
              <a:gd name="connsiteY6" fmla="*/ 0 h 53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261" h="539111">
                <a:moveTo>
                  <a:pt x="652261" y="0"/>
                </a:moveTo>
                <a:lnTo>
                  <a:pt x="652261" y="352777"/>
                </a:lnTo>
                <a:lnTo>
                  <a:pt x="412813" y="510679"/>
                </a:lnTo>
                <a:lnTo>
                  <a:pt x="431562" y="539111"/>
                </a:lnTo>
                <a:lnTo>
                  <a:pt x="229560" y="539111"/>
                </a:lnTo>
                <a:lnTo>
                  <a:pt x="0" y="16713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10" name="Oval 9"/>
          <p:cNvSpPr/>
          <p:nvPr userDrawn="1"/>
        </p:nvSpPr>
        <p:spPr>
          <a:xfrm>
            <a:off x="970490" y="635000"/>
            <a:ext cx="1010710" cy="1010710"/>
          </a:xfrm>
          <a:prstGeom prst="ellipse">
            <a:avLst/>
          </a:pr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 ICON CIRCLE (PINK)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 smtClean="0"/>
              <a:t>Click here to add photo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E63275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>
            <a:off x="928811" y="1274475"/>
            <a:ext cx="1061075" cy="1067983"/>
          </a:xfrm>
          <a:prstGeom prst="ellipse">
            <a:avLst/>
          </a:pr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QUOIS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 smtClean="0"/>
              <a:t>Click here to add photo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10B1A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sp>
        <p:nvSpPr>
          <p:cNvPr id="14" name="Oval 13"/>
          <p:cNvSpPr/>
          <p:nvPr userDrawn="1"/>
        </p:nvSpPr>
        <p:spPr>
          <a:xfrm>
            <a:off x="928811" y="1274475"/>
            <a:ext cx="1061075" cy="1067983"/>
          </a:xfrm>
          <a:prstGeom prst="ellipse">
            <a:avLst/>
          </a:pr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ME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5"/>
          <p:cNvSpPr>
            <a:spLocks noGrp="1"/>
          </p:cNvSpPr>
          <p:nvPr>
            <p:ph type="body" sz="quarter" idx="20" hasCustomPrompt="1"/>
          </p:nvPr>
        </p:nvSpPr>
        <p:spPr>
          <a:xfrm>
            <a:off x="6150077" y="2157413"/>
            <a:ext cx="5551386" cy="3631644"/>
          </a:xfrm>
        </p:spPr>
        <p:txBody>
          <a:bodyPr>
            <a:noAutofit/>
          </a:bodyPr>
          <a:lstStyle>
            <a:lvl1pPr marL="0" indent="0" algn="l">
              <a:buClr>
                <a:srgbClr val="EA1D76"/>
              </a:buClr>
              <a:buFont typeface="Arial" charset="0"/>
              <a:buNone/>
              <a:defRPr sz="24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30" name="Straight Connector 29"/>
          <p:cNvCxnSpPr/>
          <p:nvPr userDrawn="1"/>
        </p:nvCxnSpPr>
        <p:spPr>
          <a:xfrm flipH="1">
            <a:off x="-3076" y="1779018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Picture Placeholder 2"/>
          <p:cNvSpPr>
            <a:spLocks noGrp="1"/>
          </p:cNvSpPr>
          <p:nvPr>
            <p:ph type="pic" sz="quarter" idx="21" hasCustomPrompt="1"/>
          </p:nvPr>
        </p:nvSpPr>
        <p:spPr>
          <a:xfrm>
            <a:off x="608086" y="1404496"/>
            <a:ext cx="4849824" cy="4879740"/>
          </a:xfrm>
          <a:custGeom>
            <a:avLst/>
            <a:gdLst>
              <a:gd name="connsiteX0" fmla="*/ 0 w 4904103"/>
              <a:gd name="connsiteY0" fmla="*/ 2452052 h 4904103"/>
              <a:gd name="connsiteX1" fmla="*/ 2452052 w 4904103"/>
              <a:gd name="connsiteY1" fmla="*/ 0 h 4904103"/>
              <a:gd name="connsiteX2" fmla="*/ 4904104 w 4904103"/>
              <a:gd name="connsiteY2" fmla="*/ 2452052 h 4904103"/>
              <a:gd name="connsiteX3" fmla="*/ 2452052 w 4904103"/>
              <a:gd name="connsiteY3" fmla="*/ 4904104 h 4904103"/>
              <a:gd name="connsiteX4" fmla="*/ 0 w 4904103"/>
              <a:gd name="connsiteY4" fmla="*/ 2452052 h 4904103"/>
              <a:gd name="connsiteX0" fmla="*/ 7934 w 4912038"/>
              <a:gd name="connsiteY0" fmla="*/ 2452052 h 4904104"/>
              <a:gd name="connsiteX1" fmla="*/ 2459986 w 4912038"/>
              <a:gd name="connsiteY1" fmla="*/ 0 h 4904104"/>
              <a:gd name="connsiteX2" fmla="*/ 4912038 w 4912038"/>
              <a:gd name="connsiteY2" fmla="*/ 2452052 h 4904104"/>
              <a:gd name="connsiteX3" fmla="*/ 2459986 w 4912038"/>
              <a:gd name="connsiteY3" fmla="*/ 4904104 h 4904104"/>
              <a:gd name="connsiteX4" fmla="*/ 7934 w 4912038"/>
              <a:gd name="connsiteY4" fmla="*/ 2452052 h 4904104"/>
              <a:gd name="connsiteX0" fmla="*/ 46476 w 4950580"/>
              <a:gd name="connsiteY0" fmla="*/ 2544376 h 4996428"/>
              <a:gd name="connsiteX1" fmla="*/ 1011755 w 4950580"/>
              <a:gd name="connsiteY1" fmla="*/ 711790 h 4996428"/>
              <a:gd name="connsiteX2" fmla="*/ 2498528 w 4950580"/>
              <a:gd name="connsiteY2" fmla="*/ 92324 h 4996428"/>
              <a:gd name="connsiteX3" fmla="*/ 4950580 w 4950580"/>
              <a:gd name="connsiteY3" fmla="*/ 2544376 h 4996428"/>
              <a:gd name="connsiteX4" fmla="*/ 2498528 w 4950580"/>
              <a:gd name="connsiteY4" fmla="*/ 4996428 h 4996428"/>
              <a:gd name="connsiteX5" fmla="*/ 46476 w 4950580"/>
              <a:gd name="connsiteY5" fmla="*/ 2544376 h 4996428"/>
              <a:gd name="connsiteX0" fmla="*/ 45841 w 4949945"/>
              <a:gd name="connsiteY0" fmla="*/ 2544376 h 4996428"/>
              <a:gd name="connsiteX1" fmla="*/ 1011120 w 4949945"/>
              <a:gd name="connsiteY1" fmla="*/ 711790 h 4996428"/>
              <a:gd name="connsiteX2" fmla="*/ 2497893 w 4949945"/>
              <a:gd name="connsiteY2" fmla="*/ 92324 h 4996428"/>
              <a:gd name="connsiteX3" fmla="*/ 4949945 w 4949945"/>
              <a:gd name="connsiteY3" fmla="*/ 2544376 h 4996428"/>
              <a:gd name="connsiteX4" fmla="*/ 2497893 w 4949945"/>
              <a:gd name="connsiteY4" fmla="*/ 4996428 h 4996428"/>
              <a:gd name="connsiteX5" fmla="*/ 45841 w 4949945"/>
              <a:gd name="connsiteY5" fmla="*/ 2544376 h 4996428"/>
              <a:gd name="connsiteX0" fmla="*/ 26997 w 4931101"/>
              <a:gd name="connsiteY0" fmla="*/ 2513559 h 4965611"/>
              <a:gd name="connsiteX1" fmla="*/ 1242999 w 4931101"/>
              <a:gd name="connsiteY1" fmla="*/ 887451 h 4965611"/>
              <a:gd name="connsiteX2" fmla="*/ 2479049 w 4931101"/>
              <a:gd name="connsiteY2" fmla="*/ 61507 h 4965611"/>
              <a:gd name="connsiteX3" fmla="*/ 4931101 w 4931101"/>
              <a:gd name="connsiteY3" fmla="*/ 2513559 h 4965611"/>
              <a:gd name="connsiteX4" fmla="*/ 2479049 w 4931101"/>
              <a:gd name="connsiteY4" fmla="*/ 4965611 h 4965611"/>
              <a:gd name="connsiteX5" fmla="*/ 26997 w 4931101"/>
              <a:gd name="connsiteY5" fmla="*/ 2513559 h 4965611"/>
              <a:gd name="connsiteX0" fmla="*/ 46172 w 4950276"/>
              <a:gd name="connsiteY0" fmla="*/ 2513559 h 4965611"/>
              <a:gd name="connsiteX1" fmla="*/ 1262174 w 4950276"/>
              <a:gd name="connsiteY1" fmla="*/ 887451 h 4965611"/>
              <a:gd name="connsiteX2" fmla="*/ 2498224 w 4950276"/>
              <a:gd name="connsiteY2" fmla="*/ 61507 h 4965611"/>
              <a:gd name="connsiteX3" fmla="*/ 4950276 w 4950276"/>
              <a:gd name="connsiteY3" fmla="*/ 2513559 h 4965611"/>
              <a:gd name="connsiteX4" fmla="*/ 2498224 w 4950276"/>
              <a:gd name="connsiteY4" fmla="*/ 4965611 h 4965611"/>
              <a:gd name="connsiteX5" fmla="*/ 46172 w 4950276"/>
              <a:gd name="connsiteY5" fmla="*/ 2513559 h 4965611"/>
              <a:gd name="connsiteX0" fmla="*/ 48053 w 4922660"/>
              <a:gd name="connsiteY0" fmla="*/ 2720036 h 4966157"/>
              <a:gd name="connsiteX1" fmla="*/ 1234558 w 4922660"/>
              <a:gd name="connsiteY1" fmla="*/ 887451 h 4966157"/>
              <a:gd name="connsiteX2" fmla="*/ 2470608 w 4922660"/>
              <a:gd name="connsiteY2" fmla="*/ 61507 h 4966157"/>
              <a:gd name="connsiteX3" fmla="*/ 4922660 w 4922660"/>
              <a:gd name="connsiteY3" fmla="*/ 2513559 h 4966157"/>
              <a:gd name="connsiteX4" fmla="*/ 2470608 w 4922660"/>
              <a:gd name="connsiteY4" fmla="*/ 4965611 h 4966157"/>
              <a:gd name="connsiteX5" fmla="*/ 48053 w 4922660"/>
              <a:gd name="connsiteY5" fmla="*/ 2720036 h 4966157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20036 h 4967144"/>
              <a:gd name="connsiteX1" fmla="*/ 1215769 w 4903871"/>
              <a:gd name="connsiteY1" fmla="*/ 887451 h 4967144"/>
              <a:gd name="connsiteX2" fmla="*/ 2451819 w 4903871"/>
              <a:gd name="connsiteY2" fmla="*/ 61507 h 4967144"/>
              <a:gd name="connsiteX3" fmla="*/ 4903871 w 4903871"/>
              <a:gd name="connsiteY3" fmla="*/ 2513559 h 4967144"/>
              <a:gd name="connsiteX4" fmla="*/ 2451819 w 4903871"/>
              <a:gd name="connsiteY4" fmla="*/ 4965611 h 4967144"/>
              <a:gd name="connsiteX5" fmla="*/ 29264 w 4903871"/>
              <a:gd name="connsiteY5" fmla="*/ 2720036 h 4967144"/>
              <a:gd name="connsiteX0" fmla="*/ 29264 w 4903871"/>
              <a:gd name="connsiteY0" fmla="*/ 2761473 h 5008581"/>
              <a:gd name="connsiteX1" fmla="*/ 1215769 w 4903871"/>
              <a:gd name="connsiteY1" fmla="*/ 928888 h 5008581"/>
              <a:gd name="connsiteX2" fmla="*/ 2599303 w 4903871"/>
              <a:gd name="connsiteY2" fmla="*/ 58698 h 5008581"/>
              <a:gd name="connsiteX3" fmla="*/ 4903871 w 4903871"/>
              <a:gd name="connsiteY3" fmla="*/ 2554996 h 5008581"/>
              <a:gd name="connsiteX4" fmla="*/ 2451819 w 4903871"/>
              <a:gd name="connsiteY4" fmla="*/ 5007048 h 5008581"/>
              <a:gd name="connsiteX5" fmla="*/ 29264 w 4903871"/>
              <a:gd name="connsiteY5" fmla="*/ 2761473 h 5008581"/>
              <a:gd name="connsiteX0" fmla="*/ 29264 w 4903871"/>
              <a:gd name="connsiteY0" fmla="*/ 2775833 h 5022941"/>
              <a:gd name="connsiteX1" fmla="*/ 1215769 w 4903871"/>
              <a:gd name="connsiteY1" fmla="*/ 943248 h 5022941"/>
              <a:gd name="connsiteX2" fmla="*/ 2599303 w 4903871"/>
              <a:gd name="connsiteY2" fmla="*/ 73058 h 5022941"/>
              <a:gd name="connsiteX3" fmla="*/ 4903871 w 4903871"/>
              <a:gd name="connsiteY3" fmla="*/ 2569356 h 5022941"/>
              <a:gd name="connsiteX4" fmla="*/ 2451819 w 4903871"/>
              <a:gd name="connsiteY4" fmla="*/ 5021408 h 5022941"/>
              <a:gd name="connsiteX5" fmla="*/ 29264 w 4903871"/>
              <a:gd name="connsiteY5" fmla="*/ 2775833 h 5022941"/>
              <a:gd name="connsiteX0" fmla="*/ 15925 w 4890532"/>
              <a:gd name="connsiteY0" fmla="*/ 2765410 h 5011527"/>
              <a:gd name="connsiteX1" fmla="*/ 1600637 w 4890532"/>
              <a:gd name="connsiteY1" fmla="*/ 1006567 h 5011527"/>
              <a:gd name="connsiteX2" fmla="*/ 2585964 w 4890532"/>
              <a:gd name="connsiteY2" fmla="*/ 62635 h 5011527"/>
              <a:gd name="connsiteX3" fmla="*/ 4890532 w 4890532"/>
              <a:gd name="connsiteY3" fmla="*/ 2558933 h 5011527"/>
              <a:gd name="connsiteX4" fmla="*/ 2438480 w 4890532"/>
              <a:gd name="connsiteY4" fmla="*/ 5010985 h 5011527"/>
              <a:gd name="connsiteX5" fmla="*/ 15925 w 4890532"/>
              <a:gd name="connsiteY5" fmla="*/ 2765410 h 5011527"/>
              <a:gd name="connsiteX0" fmla="*/ 194654 w 5069261"/>
              <a:gd name="connsiteY0" fmla="*/ 2763498 h 5009614"/>
              <a:gd name="connsiteX1" fmla="*/ 776475 w 5069261"/>
              <a:gd name="connsiteY1" fmla="*/ 1019403 h 5009614"/>
              <a:gd name="connsiteX2" fmla="*/ 2764693 w 5069261"/>
              <a:gd name="connsiteY2" fmla="*/ 60723 h 5009614"/>
              <a:gd name="connsiteX3" fmla="*/ 5069261 w 5069261"/>
              <a:gd name="connsiteY3" fmla="*/ 2557021 h 5009614"/>
              <a:gd name="connsiteX4" fmla="*/ 2617209 w 5069261"/>
              <a:gd name="connsiteY4" fmla="*/ 5009073 h 5009614"/>
              <a:gd name="connsiteX5" fmla="*/ 194654 w 5069261"/>
              <a:gd name="connsiteY5" fmla="*/ 2763498 h 5009614"/>
              <a:gd name="connsiteX0" fmla="*/ 194654 w 5069261"/>
              <a:gd name="connsiteY0" fmla="*/ 2793721 h 5039837"/>
              <a:gd name="connsiteX1" fmla="*/ 776475 w 5069261"/>
              <a:gd name="connsiteY1" fmla="*/ 1049626 h 5039837"/>
              <a:gd name="connsiteX2" fmla="*/ 1218926 w 5069261"/>
              <a:gd name="connsiteY2" fmla="*/ 592426 h 5039837"/>
              <a:gd name="connsiteX3" fmla="*/ 2764693 w 5069261"/>
              <a:gd name="connsiteY3" fmla="*/ 90946 h 5039837"/>
              <a:gd name="connsiteX4" fmla="*/ 5069261 w 5069261"/>
              <a:gd name="connsiteY4" fmla="*/ 2587244 h 5039837"/>
              <a:gd name="connsiteX5" fmla="*/ 2617209 w 5069261"/>
              <a:gd name="connsiteY5" fmla="*/ 5039296 h 5039837"/>
              <a:gd name="connsiteX6" fmla="*/ 194654 w 5069261"/>
              <a:gd name="connsiteY6" fmla="*/ 2793721 h 5039837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827265 h 5073381"/>
              <a:gd name="connsiteX1" fmla="*/ 776475 w 5069261"/>
              <a:gd name="connsiteY1" fmla="*/ 1083170 h 5073381"/>
              <a:gd name="connsiteX2" fmla="*/ 1513894 w 5069261"/>
              <a:gd name="connsiteY2" fmla="*/ 448989 h 5073381"/>
              <a:gd name="connsiteX3" fmla="*/ 2764693 w 5069261"/>
              <a:gd name="connsiteY3" fmla="*/ 124490 h 5073381"/>
              <a:gd name="connsiteX4" fmla="*/ 5069261 w 5069261"/>
              <a:gd name="connsiteY4" fmla="*/ 2620788 h 5073381"/>
              <a:gd name="connsiteX5" fmla="*/ 2617209 w 5069261"/>
              <a:gd name="connsiteY5" fmla="*/ 5072840 h 5073381"/>
              <a:gd name="connsiteX6" fmla="*/ 194654 w 5069261"/>
              <a:gd name="connsiteY6" fmla="*/ 2827265 h 5073381"/>
              <a:gd name="connsiteX0" fmla="*/ 194654 w 5069261"/>
              <a:gd name="connsiteY0" fmla="*/ 2704662 h 4950778"/>
              <a:gd name="connsiteX1" fmla="*/ 776475 w 5069261"/>
              <a:gd name="connsiteY1" fmla="*/ 960567 h 4950778"/>
              <a:gd name="connsiteX2" fmla="*/ 1513894 w 5069261"/>
              <a:gd name="connsiteY2" fmla="*/ 326386 h 4950778"/>
              <a:gd name="connsiteX3" fmla="*/ 2764693 w 5069261"/>
              <a:gd name="connsiteY3" fmla="*/ 1887 h 4950778"/>
              <a:gd name="connsiteX4" fmla="*/ 5069261 w 5069261"/>
              <a:gd name="connsiteY4" fmla="*/ 2498185 h 4950778"/>
              <a:gd name="connsiteX5" fmla="*/ 2617209 w 5069261"/>
              <a:gd name="connsiteY5" fmla="*/ 4950237 h 4950778"/>
              <a:gd name="connsiteX6" fmla="*/ 194654 w 5069261"/>
              <a:gd name="connsiteY6" fmla="*/ 2704662 h 4950778"/>
              <a:gd name="connsiteX0" fmla="*/ 194654 w 5069261"/>
              <a:gd name="connsiteY0" fmla="*/ 2617527 h 4863643"/>
              <a:gd name="connsiteX1" fmla="*/ 776475 w 5069261"/>
              <a:gd name="connsiteY1" fmla="*/ 873432 h 4863643"/>
              <a:gd name="connsiteX2" fmla="*/ 1513894 w 5069261"/>
              <a:gd name="connsiteY2" fmla="*/ 239251 h 4863643"/>
              <a:gd name="connsiteX3" fmla="*/ 2823686 w 5069261"/>
              <a:gd name="connsiteY3" fmla="*/ 3242 h 4863643"/>
              <a:gd name="connsiteX4" fmla="*/ 5069261 w 5069261"/>
              <a:gd name="connsiteY4" fmla="*/ 2411050 h 4863643"/>
              <a:gd name="connsiteX5" fmla="*/ 2617209 w 5069261"/>
              <a:gd name="connsiteY5" fmla="*/ 4863102 h 4863643"/>
              <a:gd name="connsiteX6" fmla="*/ 194654 w 5069261"/>
              <a:gd name="connsiteY6" fmla="*/ 2617527 h 4863643"/>
              <a:gd name="connsiteX0" fmla="*/ 194654 w 5069261"/>
              <a:gd name="connsiteY0" fmla="*/ 2631933 h 4878049"/>
              <a:gd name="connsiteX1" fmla="*/ 776475 w 5069261"/>
              <a:gd name="connsiteY1" fmla="*/ 887838 h 4878049"/>
              <a:gd name="connsiteX2" fmla="*/ 1513894 w 5069261"/>
              <a:gd name="connsiteY2" fmla="*/ 253657 h 4878049"/>
              <a:gd name="connsiteX3" fmla="*/ 2823686 w 5069261"/>
              <a:gd name="connsiteY3" fmla="*/ 2899 h 4878049"/>
              <a:gd name="connsiteX4" fmla="*/ 5069261 w 5069261"/>
              <a:gd name="connsiteY4" fmla="*/ 2425456 h 4878049"/>
              <a:gd name="connsiteX5" fmla="*/ 2617209 w 5069261"/>
              <a:gd name="connsiteY5" fmla="*/ 4877508 h 4878049"/>
              <a:gd name="connsiteX6" fmla="*/ 194654 w 5069261"/>
              <a:gd name="connsiteY6" fmla="*/ 2631933 h 4878049"/>
              <a:gd name="connsiteX0" fmla="*/ 16653 w 4891260"/>
              <a:gd name="connsiteY0" fmla="*/ 2631933 h 4878213"/>
              <a:gd name="connsiteX1" fmla="*/ 598474 w 4891260"/>
              <a:gd name="connsiteY1" fmla="*/ 887838 h 4878213"/>
              <a:gd name="connsiteX2" fmla="*/ 1335893 w 4891260"/>
              <a:gd name="connsiteY2" fmla="*/ 253657 h 4878213"/>
              <a:gd name="connsiteX3" fmla="*/ 2645685 w 4891260"/>
              <a:gd name="connsiteY3" fmla="*/ 2899 h 4878213"/>
              <a:gd name="connsiteX4" fmla="*/ 4891260 w 4891260"/>
              <a:gd name="connsiteY4" fmla="*/ 2425456 h 4878213"/>
              <a:gd name="connsiteX5" fmla="*/ 2439208 w 4891260"/>
              <a:gd name="connsiteY5" fmla="*/ 4877508 h 4878213"/>
              <a:gd name="connsiteX6" fmla="*/ 16653 w 4891260"/>
              <a:gd name="connsiteY6" fmla="*/ 2631933 h 4878213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579 w 4889186"/>
              <a:gd name="connsiteY0" fmla="*/ 2631933 h 4878412"/>
              <a:gd name="connsiteX1" fmla="*/ 596400 w 4889186"/>
              <a:gd name="connsiteY1" fmla="*/ 887838 h 4878412"/>
              <a:gd name="connsiteX2" fmla="*/ 1333819 w 4889186"/>
              <a:gd name="connsiteY2" fmla="*/ 253657 h 4878412"/>
              <a:gd name="connsiteX3" fmla="*/ 2643611 w 4889186"/>
              <a:gd name="connsiteY3" fmla="*/ 2899 h 4878412"/>
              <a:gd name="connsiteX4" fmla="*/ 4889186 w 4889186"/>
              <a:gd name="connsiteY4" fmla="*/ 2425456 h 4878412"/>
              <a:gd name="connsiteX5" fmla="*/ 2437134 w 4889186"/>
              <a:gd name="connsiteY5" fmla="*/ 4877508 h 4878412"/>
              <a:gd name="connsiteX6" fmla="*/ 14579 w 4889186"/>
              <a:gd name="connsiteY6" fmla="*/ 2631933 h 4878412"/>
              <a:gd name="connsiteX0" fmla="*/ 14859 w 4845221"/>
              <a:gd name="connsiteY0" fmla="*/ 2572939 h 4877951"/>
              <a:gd name="connsiteX1" fmla="*/ 552435 w 4845221"/>
              <a:gd name="connsiteY1" fmla="*/ 887838 h 4877951"/>
              <a:gd name="connsiteX2" fmla="*/ 1289854 w 4845221"/>
              <a:gd name="connsiteY2" fmla="*/ 253657 h 4877951"/>
              <a:gd name="connsiteX3" fmla="*/ 2599646 w 4845221"/>
              <a:gd name="connsiteY3" fmla="*/ 2899 h 4877951"/>
              <a:gd name="connsiteX4" fmla="*/ 4845221 w 4845221"/>
              <a:gd name="connsiteY4" fmla="*/ 2425456 h 4877951"/>
              <a:gd name="connsiteX5" fmla="*/ 2393169 w 4845221"/>
              <a:gd name="connsiteY5" fmla="*/ 4877508 h 4877951"/>
              <a:gd name="connsiteX6" fmla="*/ 14859 w 4845221"/>
              <a:gd name="connsiteY6" fmla="*/ 2572939 h 4877951"/>
              <a:gd name="connsiteX0" fmla="*/ 2508 w 4832870"/>
              <a:gd name="connsiteY0" fmla="*/ 2572939 h 4877927"/>
              <a:gd name="connsiteX1" fmla="*/ 540084 w 4832870"/>
              <a:gd name="connsiteY1" fmla="*/ 887838 h 4877927"/>
              <a:gd name="connsiteX2" fmla="*/ 1277503 w 4832870"/>
              <a:gd name="connsiteY2" fmla="*/ 253657 h 4877927"/>
              <a:gd name="connsiteX3" fmla="*/ 2587295 w 4832870"/>
              <a:gd name="connsiteY3" fmla="*/ 2899 h 4877927"/>
              <a:gd name="connsiteX4" fmla="*/ 4832870 w 4832870"/>
              <a:gd name="connsiteY4" fmla="*/ 2425456 h 4877927"/>
              <a:gd name="connsiteX5" fmla="*/ 2380818 w 4832870"/>
              <a:gd name="connsiteY5" fmla="*/ 4877508 h 4877927"/>
              <a:gd name="connsiteX6" fmla="*/ 2508 w 4832870"/>
              <a:gd name="connsiteY6" fmla="*/ 2572939 h 4877927"/>
              <a:gd name="connsiteX0" fmla="*/ 2349 w 4847459"/>
              <a:gd name="connsiteY0" fmla="*/ 2587687 h 4878020"/>
              <a:gd name="connsiteX1" fmla="*/ 554673 w 4847459"/>
              <a:gd name="connsiteY1" fmla="*/ 887838 h 4878020"/>
              <a:gd name="connsiteX2" fmla="*/ 1292092 w 4847459"/>
              <a:gd name="connsiteY2" fmla="*/ 253657 h 4878020"/>
              <a:gd name="connsiteX3" fmla="*/ 2601884 w 4847459"/>
              <a:gd name="connsiteY3" fmla="*/ 2899 h 4878020"/>
              <a:gd name="connsiteX4" fmla="*/ 4847459 w 4847459"/>
              <a:gd name="connsiteY4" fmla="*/ 2425456 h 4878020"/>
              <a:gd name="connsiteX5" fmla="*/ 2395407 w 4847459"/>
              <a:gd name="connsiteY5" fmla="*/ 4877508 h 4878020"/>
              <a:gd name="connsiteX6" fmla="*/ 2349 w 4847459"/>
              <a:gd name="connsiteY6" fmla="*/ 2587687 h 4878020"/>
              <a:gd name="connsiteX0" fmla="*/ 2349 w 4847459"/>
              <a:gd name="connsiteY0" fmla="*/ 2587687 h 4879638"/>
              <a:gd name="connsiteX1" fmla="*/ 554673 w 4847459"/>
              <a:gd name="connsiteY1" fmla="*/ 887838 h 4879638"/>
              <a:gd name="connsiteX2" fmla="*/ 1292092 w 4847459"/>
              <a:gd name="connsiteY2" fmla="*/ 253657 h 4879638"/>
              <a:gd name="connsiteX3" fmla="*/ 2601884 w 4847459"/>
              <a:gd name="connsiteY3" fmla="*/ 2899 h 4879638"/>
              <a:gd name="connsiteX4" fmla="*/ 4847459 w 4847459"/>
              <a:gd name="connsiteY4" fmla="*/ 2425456 h 4879638"/>
              <a:gd name="connsiteX5" fmla="*/ 2395407 w 4847459"/>
              <a:gd name="connsiteY5" fmla="*/ 4877508 h 4879638"/>
              <a:gd name="connsiteX6" fmla="*/ 2349 w 4847459"/>
              <a:gd name="connsiteY6" fmla="*/ 2587687 h 4879638"/>
              <a:gd name="connsiteX0" fmla="*/ 2349 w 4847459"/>
              <a:gd name="connsiteY0" fmla="*/ 2587687 h 4880814"/>
              <a:gd name="connsiteX1" fmla="*/ 554673 w 4847459"/>
              <a:gd name="connsiteY1" fmla="*/ 887838 h 4880814"/>
              <a:gd name="connsiteX2" fmla="*/ 1292092 w 4847459"/>
              <a:gd name="connsiteY2" fmla="*/ 253657 h 4880814"/>
              <a:gd name="connsiteX3" fmla="*/ 2601884 w 4847459"/>
              <a:gd name="connsiteY3" fmla="*/ 2899 h 4880814"/>
              <a:gd name="connsiteX4" fmla="*/ 4847459 w 4847459"/>
              <a:gd name="connsiteY4" fmla="*/ 2425456 h 4880814"/>
              <a:gd name="connsiteX5" fmla="*/ 2395407 w 4847459"/>
              <a:gd name="connsiteY5" fmla="*/ 4877508 h 4880814"/>
              <a:gd name="connsiteX6" fmla="*/ 2349 w 4847459"/>
              <a:gd name="connsiteY6" fmla="*/ 2587687 h 4880814"/>
              <a:gd name="connsiteX0" fmla="*/ 2349 w 4847459"/>
              <a:gd name="connsiteY0" fmla="*/ 2587687 h 4882213"/>
              <a:gd name="connsiteX1" fmla="*/ 554673 w 4847459"/>
              <a:gd name="connsiteY1" fmla="*/ 887838 h 4882213"/>
              <a:gd name="connsiteX2" fmla="*/ 1292092 w 4847459"/>
              <a:gd name="connsiteY2" fmla="*/ 253657 h 4882213"/>
              <a:gd name="connsiteX3" fmla="*/ 2601884 w 4847459"/>
              <a:gd name="connsiteY3" fmla="*/ 2899 h 4882213"/>
              <a:gd name="connsiteX4" fmla="*/ 4847459 w 4847459"/>
              <a:gd name="connsiteY4" fmla="*/ 2425456 h 4882213"/>
              <a:gd name="connsiteX5" fmla="*/ 2395407 w 4847459"/>
              <a:gd name="connsiteY5" fmla="*/ 4877508 h 4882213"/>
              <a:gd name="connsiteX6" fmla="*/ 2349 w 4847459"/>
              <a:gd name="connsiteY6" fmla="*/ 2587687 h 4882213"/>
              <a:gd name="connsiteX0" fmla="*/ 2349 w 4788465"/>
              <a:gd name="connsiteY0" fmla="*/ 2725837 h 5015868"/>
              <a:gd name="connsiteX1" fmla="*/ 554673 w 4788465"/>
              <a:gd name="connsiteY1" fmla="*/ 1025988 h 5015868"/>
              <a:gd name="connsiteX2" fmla="*/ 1292092 w 4788465"/>
              <a:gd name="connsiteY2" fmla="*/ 391807 h 5015868"/>
              <a:gd name="connsiteX3" fmla="*/ 2601884 w 4788465"/>
              <a:gd name="connsiteY3" fmla="*/ 141049 h 5015868"/>
              <a:gd name="connsiteX4" fmla="*/ 4788465 w 4788465"/>
              <a:gd name="connsiteY4" fmla="*/ 2622599 h 5015868"/>
              <a:gd name="connsiteX5" fmla="*/ 2395407 w 4788465"/>
              <a:gd name="connsiteY5" fmla="*/ 5015658 h 5015868"/>
              <a:gd name="connsiteX6" fmla="*/ 2349 w 4788465"/>
              <a:gd name="connsiteY6" fmla="*/ 2725837 h 5015868"/>
              <a:gd name="connsiteX0" fmla="*/ 2349 w 4817962"/>
              <a:gd name="connsiteY0" fmla="*/ 2726902 h 5016878"/>
              <a:gd name="connsiteX1" fmla="*/ 554673 w 4817962"/>
              <a:gd name="connsiteY1" fmla="*/ 1027053 h 5016878"/>
              <a:gd name="connsiteX2" fmla="*/ 1292092 w 4817962"/>
              <a:gd name="connsiteY2" fmla="*/ 392872 h 5016878"/>
              <a:gd name="connsiteX3" fmla="*/ 2601884 w 4817962"/>
              <a:gd name="connsiteY3" fmla="*/ 142114 h 5016878"/>
              <a:gd name="connsiteX4" fmla="*/ 4817962 w 4817962"/>
              <a:gd name="connsiteY4" fmla="*/ 2638412 h 5016878"/>
              <a:gd name="connsiteX5" fmla="*/ 2395407 w 4817962"/>
              <a:gd name="connsiteY5" fmla="*/ 5016723 h 5016878"/>
              <a:gd name="connsiteX6" fmla="*/ 2349 w 4817962"/>
              <a:gd name="connsiteY6" fmla="*/ 2726902 h 5016878"/>
              <a:gd name="connsiteX0" fmla="*/ 2349 w 4817962"/>
              <a:gd name="connsiteY0" fmla="*/ 2599752 h 4889728"/>
              <a:gd name="connsiteX1" fmla="*/ 554673 w 4817962"/>
              <a:gd name="connsiteY1" fmla="*/ 899903 h 4889728"/>
              <a:gd name="connsiteX2" fmla="*/ 1292092 w 4817962"/>
              <a:gd name="connsiteY2" fmla="*/ 265722 h 4889728"/>
              <a:gd name="connsiteX3" fmla="*/ 2601884 w 4817962"/>
              <a:gd name="connsiteY3" fmla="*/ 14964 h 4889728"/>
              <a:gd name="connsiteX4" fmla="*/ 4817962 w 4817962"/>
              <a:gd name="connsiteY4" fmla="*/ 2511262 h 4889728"/>
              <a:gd name="connsiteX5" fmla="*/ 2395407 w 4817962"/>
              <a:gd name="connsiteY5" fmla="*/ 4889573 h 4889728"/>
              <a:gd name="connsiteX6" fmla="*/ 2349 w 4817962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2875 w 4818488"/>
              <a:gd name="connsiteY0" fmla="*/ 2599752 h 4889728"/>
              <a:gd name="connsiteX1" fmla="*/ 555199 w 4818488"/>
              <a:gd name="connsiteY1" fmla="*/ 899903 h 4889728"/>
              <a:gd name="connsiteX2" fmla="*/ 1292618 w 4818488"/>
              <a:gd name="connsiteY2" fmla="*/ 265722 h 4889728"/>
              <a:gd name="connsiteX3" fmla="*/ 2602410 w 4818488"/>
              <a:gd name="connsiteY3" fmla="*/ 14964 h 4889728"/>
              <a:gd name="connsiteX4" fmla="*/ 4818488 w 4818488"/>
              <a:gd name="connsiteY4" fmla="*/ 2511262 h 4889728"/>
              <a:gd name="connsiteX5" fmla="*/ 2395933 w 4818488"/>
              <a:gd name="connsiteY5" fmla="*/ 4889573 h 4889728"/>
              <a:gd name="connsiteX6" fmla="*/ 2875 w 4818488"/>
              <a:gd name="connsiteY6" fmla="*/ 2599752 h 4889728"/>
              <a:gd name="connsiteX0" fmla="*/ 1979 w 4817592"/>
              <a:gd name="connsiteY0" fmla="*/ 2599752 h 4889728"/>
              <a:gd name="connsiteX1" fmla="*/ 554303 w 4817592"/>
              <a:gd name="connsiteY1" fmla="*/ 899903 h 4889728"/>
              <a:gd name="connsiteX2" fmla="*/ 1291722 w 4817592"/>
              <a:gd name="connsiteY2" fmla="*/ 265722 h 4889728"/>
              <a:gd name="connsiteX3" fmla="*/ 2601514 w 4817592"/>
              <a:gd name="connsiteY3" fmla="*/ 14964 h 4889728"/>
              <a:gd name="connsiteX4" fmla="*/ 4817592 w 4817592"/>
              <a:gd name="connsiteY4" fmla="*/ 2511262 h 4889728"/>
              <a:gd name="connsiteX5" fmla="*/ 2395037 w 4817592"/>
              <a:gd name="connsiteY5" fmla="*/ 4889573 h 4889728"/>
              <a:gd name="connsiteX6" fmla="*/ 1979 w 4817592"/>
              <a:gd name="connsiteY6" fmla="*/ 2599752 h 4889728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3998 h 4889933"/>
              <a:gd name="connsiteX1" fmla="*/ 583606 w 4846895"/>
              <a:gd name="connsiteY1" fmla="*/ 899903 h 4889933"/>
              <a:gd name="connsiteX2" fmla="*/ 1321025 w 4846895"/>
              <a:gd name="connsiteY2" fmla="*/ 265722 h 4889933"/>
              <a:gd name="connsiteX3" fmla="*/ 2630817 w 4846895"/>
              <a:gd name="connsiteY3" fmla="*/ 14964 h 4889933"/>
              <a:gd name="connsiteX4" fmla="*/ 4846895 w 4846895"/>
              <a:gd name="connsiteY4" fmla="*/ 2511262 h 4889933"/>
              <a:gd name="connsiteX5" fmla="*/ 2424340 w 4846895"/>
              <a:gd name="connsiteY5" fmla="*/ 4889573 h 4889933"/>
              <a:gd name="connsiteX6" fmla="*/ 1785 w 4846895"/>
              <a:gd name="connsiteY6" fmla="*/ 2643998 h 4889933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785 w 4846895"/>
              <a:gd name="connsiteY0" fmla="*/ 2649126 h 4895061"/>
              <a:gd name="connsiteX1" fmla="*/ 583606 w 4846895"/>
              <a:gd name="connsiteY1" fmla="*/ 905031 h 4895061"/>
              <a:gd name="connsiteX2" fmla="*/ 1321025 w 4846895"/>
              <a:gd name="connsiteY2" fmla="*/ 270850 h 4895061"/>
              <a:gd name="connsiteX3" fmla="*/ 2630817 w 4846895"/>
              <a:gd name="connsiteY3" fmla="*/ 20092 h 4895061"/>
              <a:gd name="connsiteX4" fmla="*/ 4846895 w 4846895"/>
              <a:gd name="connsiteY4" fmla="*/ 2516390 h 4895061"/>
              <a:gd name="connsiteX5" fmla="*/ 2424340 w 4846895"/>
              <a:gd name="connsiteY5" fmla="*/ 4894701 h 4895061"/>
              <a:gd name="connsiteX6" fmla="*/ 1785 w 4846895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49126 h 4895061"/>
              <a:gd name="connsiteX1" fmla="*/ 583259 w 4846548"/>
              <a:gd name="connsiteY1" fmla="*/ 905031 h 4895061"/>
              <a:gd name="connsiteX2" fmla="*/ 1320678 w 4846548"/>
              <a:gd name="connsiteY2" fmla="*/ 270850 h 4895061"/>
              <a:gd name="connsiteX3" fmla="*/ 2630470 w 4846548"/>
              <a:gd name="connsiteY3" fmla="*/ 20092 h 4895061"/>
              <a:gd name="connsiteX4" fmla="*/ 4846548 w 4846548"/>
              <a:gd name="connsiteY4" fmla="*/ 2516390 h 4895061"/>
              <a:gd name="connsiteX5" fmla="*/ 2423993 w 4846548"/>
              <a:gd name="connsiteY5" fmla="*/ 4894701 h 4895061"/>
              <a:gd name="connsiteX6" fmla="*/ 1438 w 4846548"/>
              <a:gd name="connsiteY6" fmla="*/ 2649126 h 4895061"/>
              <a:gd name="connsiteX0" fmla="*/ 1438 w 4846548"/>
              <a:gd name="connsiteY0" fmla="*/ 2631422 h 4877357"/>
              <a:gd name="connsiteX1" fmla="*/ 583259 w 4846548"/>
              <a:gd name="connsiteY1" fmla="*/ 887327 h 4877357"/>
              <a:gd name="connsiteX2" fmla="*/ 1320678 w 4846548"/>
              <a:gd name="connsiteY2" fmla="*/ 253146 h 4877357"/>
              <a:gd name="connsiteX3" fmla="*/ 2630470 w 4846548"/>
              <a:gd name="connsiteY3" fmla="*/ 2388 h 4877357"/>
              <a:gd name="connsiteX4" fmla="*/ 4846548 w 4846548"/>
              <a:gd name="connsiteY4" fmla="*/ 2498686 h 4877357"/>
              <a:gd name="connsiteX5" fmla="*/ 2423993 w 4846548"/>
              <a:gd name="connsiteY5" fmla="*/ 4876997 h 4877357"/>
              <a:gd name="connsiteX6" fmla="*/ 1438 w 4846548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631422 h 4877357"/>
              <a:gd name="connsiteX1" fmla="*/ 583524 w 4846813"/>
              <a:gd name="connsiteY1" fmla="*/ 887327 h 4877357"/>
              <a:gd name="connsiteX2" fmla="*/ 1320943 w 4846813"/>
              <a:gd name="connsiteY2" fmla="*/ 253146 h 4877357"/>
              <a:gd name="connsiteX3" fmla="*/ 2630735 w 4846813"/>
              <a:gd name="connsiteY3" fmla="*/ 2388 h 4877357"/>
              <a:gd name="connsiteX4" fmla="*/ 4846813 w 4846813"/>
              <a:gd name="connsiteY4" fmla="*/ 2498686 h 4877357"/>
              <a:gd name="connsiteX5" fmla="*/ 2424258 w 4846813"/>
              <a:gd name="connsiteY5" fmla="*/ 4876997 h 4877357"/>
              <a:gd name="connsiteX6" fmla="*/ 1703 w 4846813"/>
              <a:gd name="connsiteY6" fmla="*/ 2631422 h 4877357"/>
              <a:gd name="connsiteX0" fmla="*/ 1703 w 4846813"/>
              <a:gd name="connsiteY0" fmla="*/ 2774250 h 5020185"/>
              <a:gd name="connsiteX1" fmla="*/ 583524 w 4846813"/>
              <a:gd name="connsiteY1" fmla="*/ 1030155 h 5020185"/>
              <a:gd name="connsiteX2" fmla="*/ 1362778 w 4846813"/>
              <a:gd name="connsiteY2" fmla="*/ 384021 h 5020185"/>
              <a:gd name="connsiteX3" fmla="*/ 2630735 w 4846813"/>
              <a:gd name="connsiteY3" fmla="*/ 145216 h 5020185"/>
              <a:gd name="connsiteX4" fmla="*/ 4846813 w 4846813"/>
              <a:gd name="connsiteY4" fmla="*/ 2641514 h 5020185"/>
              <a:gd name="connsiteX5" fmla="*/ 2424258 w 4846813"/>
              <a:gd name="connsiteY5" fmla="*/ 5019825 h 5020185"/>
              <a:gd name="connsiteX6" fmla="*/ 1703 w 4846813"/>
              <a:gd name="connsiteY6" fmla="*/ 2774250 h 5020185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90086 w 4935196"/>
              <a:gd name="connsiteY0" fmla="*/ 2774250 h 5020052"/>
              <a:gd name="connsiteX1" fmla="*/ 659954 w 4935196"/>
              <a:gd name="connsiteY1" fmla="*/ 994297 h 5020052"/>
              <a:gd name="connsiteX2" fmla="*/ 1451161 w 4935196"/>
              <a:gd name="connsiteY2" fmla="*/ 384021 h 5020052"/>
              <a:gd name="connsiteX3" fmla="*/ 2719118 w 4935196"/>
              <a:gd name="connsiteY3" fmla="*/ 145216 h 5020052"/>
              <a:gd name="connsiteX4" fmla="*/ 4935196 w 4935196"/>
              <a:gd name="connsiteY4" fmla="*/ 2641514 h 5020052"/>
              <a:gd name="connsiteX5" fmla="*/ 2512641 w 4935196"/>
              <a:gd name="connsiteY5" fmla="*/ 5019825 h 5020052"/>
              <a:gd name="connsiteX6" fmla="*/ 90086 w 4935196"/>
              <a:gd name="connsiteY6" fmla="*/ 2774250 h 5020052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774250 h 5020086"/>
              <a:gd name="connsiteX1" fmla="*/ 574582 w 4849824"/>
              <a:gd name="connsiteY1" fmla="*/ 994297 h 5020086"/>
              <a:gd name="connsiteX2" fmla="*/ 1365789 w 4849824"/>
              <a:gd name="connsiteY2" fmla="*/ 384021 h 5020086"/>
              <a:gd name="connsiteX3" fmla="*/ 2633746 w 4849824"/>
              <a:gd name="connsiteY3" fmla="*/ 145216 h 5020086"/>
              <a:gd name="connsiteX4" fmla="*/ 4849824 w 4849824"/>
              <a:gd name="connsiteY4" fmla="*/ 2641514 h 5020086"/>
              <a:gd name="connsiteX5" fmla="*/ 2427269 w 4849824"/>
              <a:gd name="connsiteY5" fmla="*/ 5019825 h 5020086"/>
              <a:gd name="connsiteX6" fmla="*/ 4714 w 4849824"/>
              <a:gd name="connsiteY6" fmla="*/ 2774250 h 5020086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1105 h 4876941"/>
              <a:gd name="connsiteX1" fmla="*/ 574582 w 4849824"/>
              <a:gd name="connsiteY1" fmla="*/ 851152 h 4876941"/>
              <a:gd name="connsiteX2" fmla="*/ 1365789 w 4849824"/>
              <a:gd name="connsiteY2" fmla="*/ 240876 h 4876941"/>
              <a:gd name="connsiteX3" fmla="*/ 2633746 w 4849824"/>
              <a:gd name="connsiteY3" fmla="*/ 2071 h 4876941"/>
              <a:gd name="connsiteX4" fmla="*/ 4849824 w 4849824"/>
              <a:gd name="connsiteY4" fmla="*/ 2498369 h 4876941"/>
              <a:gd name="connsiteX5" fmla="*/ 2427269 w 4849824"/>
              <a:gd name="connsiteY5" fmla="*/ 4876680 h 4876941"/>
              <a:gd name="connsiteX6" fmla="*/ 4714 w 4849824"/>
              <a:gd name="connsiteY6" fmla="*/ 2631105 h 4876941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  <a:gd name="connsiteX0" fmla="*/ 4714 w 4849824"/>
              <a:gd name="connsiteY0" fmla="*/ 2633904 h 4879740"/>
              <a:gd name="connsiteX1" fmla="*/ 574582 w 4849824"/>
              <a:gd name="connsiteY1" fmla="*/ 853951 h 4879740"/>
              <a:gd name="connsiteX2" fmla="*/ 1365789 w 4849824"/>
              <a:gd name="connsiteY2" fmla="*/ 243675 h 4879740"/>
              <a:gd name="connsiteX3" fmla="*/ 2633746 w 4849824"/>
              <a:gd name="connsiteY3" fmla="*/ 4870 h 4879740"/>
              <a:gd name="connsiteX4" fmla="*/ 4849824 w 4849824"/>
              <a:gd name="connsiteY4" fmla="*/ 2501168 h 4879740"/>
              <a:gd name="connsiteX5" fmla="*/ 2427269 w 4849824"/>
              <a:gd name="connsiteY5" fmla="*/ 4879479 h 4879740"/>
              <a:gd name="connsiteX6" fmla="*/ 4714 w 4849824"/>
              <a:gd name="connsiteY6" fmla="*/ 2633904 h 4879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849824" h="4879740">
                <a:moveTo>
                  <a:pt x="4714" y="2633904"/>
                </a:moveTo>
                <a:cubicBezTo>
                  <a:pt x="-41102" y="1753807"/>
                  <a:pt x="254397" y="1247878"/>
                  <a:pt x="574582" y="853951"/>
                </a:cubicBezTo>
                <a:cubicBezTo>
                  <a:pt x="743953" y="976126"/>
                  <a:pt x="1488382" y="955180"/>
                  <a:pt x="1365789" y="243675"/>
                </a:cubicBezTo>
                <a:cubicBezTo>
                  <a:pt x="1697159" y="83895"/>
                  <a:pt x="2172603" y="-24744"/>
                  <a:pt x="2633746" y="4870"/>
                </a:cubicBezTo>
                <a:cubicBezTo>
                  <a:pt x="3094889" y="34484"/>
                  <a:pt x="4770877" y="249696"/>
                  <a:pt x="4849824" y="2501168"/>
                </a:cubicBezTo>
                <a:cubicBezTo>
                  <a:pt x="4823509" y="3714086"/>
                  <a:pt x="4013078" y="4857356"/>
                  <a:pt x="2427269" y="4879479"/>
                </a:cubicBezTo>
                <a:cubicBezTo>
                  <a:pt x="841460" y="4901602"/>
                  <a:pt x="50530" y="3514001"/>
                  <a:pt x="4714" y="2633904"/>
                </a:cubicBezTo>
                <a:close/>
              </a:path>
            </a:pathLst>
          </a:custGeom>
          <a:ln>
            <a:noFill/>
          </a:ln>
        </p:spPr>
        <p:txBody>
          <a:bodyPr anchor="ctr">
            <a:normAutofit/>
          </a:bodyPr>
          <a:lstStyle>
            <a:lvl1pPr algn="ctr">
              <a:defRPr sz="3200" baseline="0">
                <a:solidFill>
                  <a:srgbClr val="6D6E6C"/>
                </a:solidFill>
              </a:defRPr>
            </a:lvl1pPr>
          </a:lstStyle>
          <a:p>
            <a:r>
              <a:rPr lang="en-US" dirty="0" smtClean="0"/>
              <a:t>Click here to add photo</a:t>
            </a:r>
            <a:endParaRPr lang="en-US" dirty="0"/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6121565" y="767883"/>
            <a:ext cx="5579898" cy="857158"/>
          </a:xfrm>
          <a:noFill/>
        </p:spPr>
        <p:txBody>
          <a:bodyPr anchor="t">
            <a:normAutofit/>
          </a:bodyPr>
          <a:lstStyle>
            <a:lvl1pPr marL="0" indent="0" algn="l">
              <a:buNone/>
              <a:defRPr sz="3600" i="0">
                <a:solidFill>
                  <a:srgbClr val="CEDA29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9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sp>
        <p:nvSpPr>
          <p:cNvPr id="13" name="Oval 12"/>
          <p:cNvSpPr/>
          <p:nvPr userDrawn="1"/>
        </p:nvSpPr>
        <p:spPr>
          <a:xfrm>
            <a:off x="928811" y="1274475"/>
            <a:ext cx="1061075" cy="1067983"/>
          </a:xfrm>
          <a:prstGeom prst="ellipse">
            <a:avLst/>
          </a:pr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 userDrawn="1"/>
        </p:nvSpPr>
        <p:spPr>
          <a:xfrm>
            <a:off x="5510784" y="855426"/>
            <a:ext cx="1196057" cy="1196057"/>
          </a:xfrm>
          <a:prstGeom prst="ellipse">
            <a:avLst/>
          </a:pr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4" name="テキスト プレースホルダー 36"/>
          <p:cNvSpPr txBox="1">
            <a:spLocks/>
          </p:cNvSpPr>
          <p:nvPr userDrawn="1"/>
        </p:nvSpPr>
        <p:spPr bwMode="auto">
          <a:xfrm>
            <a:off x="399487" y="6129548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89" flipH="1">
            <a:off x="5757836" y="6390769"/>
            <a:ext cx="740284" cy="56997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(TURQUO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5510784" y="855426"/>
            <a:ext cx="1196057" cy="1196057"/>
          </a:xfrm>
          <a:prstGeom prst="ellipse">
            <a:avLst/>
          </a:pr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sp>
        <p:nvSpPr>
          <p:cNvPr id="11" name="テキスト プレースホルダー 36"/>
          <p:cNvSpPr txBox="1">
            <a:spLocks/>
          </p:cNvSpPr>
          <p:nvPr userDrawn="1"/>
        </p:nvSpPr>
        <p:spPr bwMode="auto">
          <a:xfrm>
            <a:off x="399487" y="6129548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89" flipH="1">
            <a:off x="5757836" y="6390769"/>
            <a:ext cx="740284" cy="569976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(LI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/>
          <p:cNvCxnSpPr/>
          <p:nvPr userDrawn="1"/>
        </p:nvCxnSpPr>
        <p:spPr>
          <a:xfrm flipV="1">
            <a:off x="6099983" y="-14288"/>
            <a:ext cx="0" cy="1008418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 userDrawn="1"/>
        </p:nvSpPr>
        <p:spPr>
          <a:xfrm>
            <a:off x="5510784" y="855426"/>
            <a:ext cx="1196057" cy="1196057"/>
          </a:xfrm>
          <a:prstGeom prst="ellipse">
            <a:avLst/>
          </a:pr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775656" y="1074336"/>
            <a:ext cx="785328" cy="964819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22" hasCustomPrompt="1"/>
          </p:nvPr>
        </p:nvSpPr>
        <p:spPr>
          <a:xfrm>
            <a:off x="0" y="2119361"/>
            <a:ext cx="12192000" cy="39956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399487" y="6129548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89" flipH="1">
            <a:off x="5757836" y="6390769"/>
            <a:ext cx="740284" cy="5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 14"/>
          <p:cNvSpPr/>
          <p:nvPr userDrawn="1"/>
        </p:nvSpPr>
        <p:spPr>
          <a:xfrm>
            <a:off x="0" y="3043451"/>
            <a:ext cx="8001000" cy="3803332"/>
          </a:xfrm>
          <a:custGeom>
            <a:avLst/>
            <a:gdLst>
              <a:gd name="connsiteX0" fmla="*/ 2177650 w 7655712"/>
              <a:gd name="connsiteY0" fmla="*/ 0 h 4619192"/>
              <a:gd name="connsiteX1" fmla="*/ 7623432 w 7655712"/>
              <a:gd name="connsiteY1" fmla="*/ 4438441 h 4619192"/>
              <a:gd name="connsiteX2" fmla="*/ 7655712 w 7655712"/>
              <a:gd name="connsiteY2" fmla="*/ 4619192 h 4619192"/>
              <a:gd name="connsiteX3" fmla="*/ 0 w 7655712"/>
              <a:gd name="connsiteY3" fmla="*/ 4619192 h 4619192"/>
              <a:gd name="connsiteX4" fmla="*/ 0 w 7655712"/>
              <a:gd name="connsiteY4" fmla="*/ 443137 h 4619192"/>
              <a:gd name="connsiteX5" fmla="*/ 13947 w 7655712"/>
              <a:gd name="connsiteY5" fmla="*/ 436832 h 4619192"/>
              <a:gd name="connsiteX6" fmla="*/ 2177650 w 7655712"/>
              <a:gd name="connsiteY6" fmla="*/ 0 h 46191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655712" h="4619192">
                <a:moveTo>
                  <a:pt x="2177650" y="0"/>
                </a:moveTo>
                <a:cubicBezTo>
                  <a:pt x="4863895" y="0"/>
                  <a:pt x="7105103" y="1905428"/>
                  <a:pt x="7623432" y="4438441"/>
                </a:cubicBezTo>
                <a:lnTo>
                  <a:pt x="7655712" y="4619192"/>
                </a:lnTo>
                <a:lnTo>
                  <a:pt x="0" y="4619192"/>
                </a:lnTo>
                <a:lnTo>
                  <a:pt x="0" y="443137"/>
                </a:lnTo>
                <a:lnTo>
                  <a:pt x="13947" y="436832"/>
                </a:lnTo>
                <a:cubicBezTo>
                  <a:pt x="678983" y="155545"/>
                  <a:pt x="1410152" y="0"/>
                  <a:pt x="2177650" y="0"/>
                </a:cubicBezTo>
                <a:close/>
              </a:path>
            </a:pathLst>
          </a:custGeom>
          <a:gradFill>
            <a:gsLst>
              <a:gs pos="11000">
                <a:srgbClr val="10B1A2"/>
              </a:gs>
              <a:gs pos="68000">
                <a:srgbClr val="174F7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 userDrawn="1"/>
        </p:nvSpPr>
        <p:spPr>
          <a:xfrm>
            <a:off x="5826406" y="928119"/>
            <a:ext cx="4970207" cy="4970207"/>
          </a:xfrm>
          <a:prstGeom prst="ellipse">
            <a:avLst/>
          </a:prstGeom>
          <a:noFill/>
          <a:ln>
            <a:solidFill>
              <a:srgbClr val="6D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819671" y="-789158"/>
            <a:ext cx="6749004" cy="6749004"/>
          </a:xfrm>
          <a:prstGeom prst="ellipse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rgbClr val="6D6E6C"/>
                </a:solidFill>
              </a:defRPr>
            </a:lvl1pPr>
          </a:lstStyle>
          <a:p>
            <a:r>
              <a:rPr lang="en-US" dirty="0" smtClean="0"/>
              <a:t>Click here to add photo</a:t>
            </a:r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323510" y="3811560"/>
            <a:ext cx="4654134" cy="1806803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600" b="0" baseline="0">
                <a:solidFill>
                  <a:schemeClr val="bg1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4" y="428605"/>
            <a:ext cx="4722540" cy="179704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277" y="4746548"/>
            <a:ext cx="690436" cy="67321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9169" y="5015718"/>
            <a:ext cx="1363247" cy="135041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028" y="2183126"/>
            <a:ext cx="2227993" cy="2220696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120269" y="6095260"/>
            <a:ext cx="3949308" cy="541736"/>
            <a:chOff x="475214" y="5989626"/>
            <a:chExt cx="4094184" cy="561609"/>
          </a:xfrm>
        </p:grpSpPr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195"/>
            <a:stretch/>
          </p:blipFill>
          <p:spPr>
            <a:xfrm>
              <a:off x="2302042" y="5989626"/>
              <a:ext cx="2267356" cy="561609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6308"/>
            <a:stretch/>
          </p:blipFill>
          <p:spPr>
            <a:xfrm>
              <a:off x="475214" y="6031832"/>
              <a:ext cx="1786690" cy="497753"/>
            </a:xfrm>
            <a:prstGeom prst="rect">
              <a:avLst/>
            </a:prstGeom>
          </p:spPr>
        </p:pic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NAV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Arc 27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Freeform 28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17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76366" y="406880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5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3106" y="1345908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smtClean="0"/>
              <a:t>“</a:t>
            </a:r>
            <a:endParaRPr lang="en-US" dirty="0"/>
          </a:p>
        </p:txBody>
      </p:sp>
      <p:sp>
        <p:nvSpPr>
          <p:cNvPr id="36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05763" y="1991442"/>
            <a:ext cx="5423273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sp>
        <p:nvSpPr>
          <p:cNvPr id="1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37"/>
          <a:stretch/>
        </p:blipFill>
        <p:spPr>
          <a:xfrm>
            <a:off x="5666635" y="-8419"/>
            <a:ext cx="3150740" cy="2200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47" y="2330561"/>
            <a:ext cx="971528" cy="9623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18" y="5671849"/>
            <a:ext cx="1045533" cy="101946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PIN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rc 26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 27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76366" y="406880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3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3106" y="1345908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smtClean="0"/>
              <a:t>“</a:t>
            </a:r>
            <a:endParaRPr lang="en-US" dirty="0"/>
          </a:p>
        </p:txBody>
      </p:sp>
      <p:sp>
        <p:nvSpPr>
          <p:cNvPr id="3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05763" y="1991442"/>
            <a:ext cx="5423273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sp>
        <p:nvSpPr>
          <p:cNvPr id="1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37"/>
          <a:stretch/>
        </p:blipFill>
        <p:spPr>
          <a:xfrm>
            <a:off x="5666635" y="-8419"/>
            <a:ext cx="3150740" cy="2200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847" y="2330561"/>
            <a:ext cx="971528" cy="96237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18" y="5671849"/>
            <a:ext cx="1045533" cy="101946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TURQUOIS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c 32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 userDrawn="1"/>
        </p:nvSpPr>
        <p:spPr>
          <a:xfrm>
            <a:off x="1" y="-2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76366" y="406880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3106" y="1345908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smtClean="0"/>
              <a:t>“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05763" y="1991442"/>
            <a:ext cx="5423273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sp>
        <p:nvSpPr>
          <p:cNvPr id="1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9937"/>
          <a:stretch/>
        </p:blipFill>
        <p:spPr>
          <a:xfrm>
            <a:off x="5666635" y="-8419"/>
            <a:ext cx="3150740" cy="220029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624" y="5825975"/>
            <a:ext cx="971528" cy="96237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19" y="2330561"/>
            <a:ext cx="933458" cy="910180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(LIM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Arc 32"/>
          <p:cNvSpPr/>
          <p:nvPr userDrawn="1"/>
        </p:nvSpPr>
        <p:spPr>
          <a:xfrm rot="11814902" flipH="1">
            <a:off x="-812362" y="-1784731"/>
            <a:ext cx="9239667" cy="9239667"/>
          </a:xfrm>
          <a:prstGeom prst="arc">
            <a:avLst>
              <a:gd name="adj1" fmla="val 18971973"/>
              <a:gd name="adj2" fmla="val 3235985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 31"/>
          <p:cNvSpPr/>
          <p:nvPr userDrawn="1"/>
        </p:nvSpPr>
        <p:spPr>
          <a:xfrm>
            <a:off x="0" y="0"/>
            <a:ext cx="7807920" cy="6858002"/>
          </a:xfrm>
          <a:custGeom>
            <a:avLst/>
            <a:gdLst>
              <a:gd name="connsiteX0" fmla="*/ 0 w 7807920"/>
              <a:gd name="connsiteY0" fmla="*/ 0 h 6858002"/>
              <a:gd name="connsiteX1" fmla="*/ 6538515 w 7807920"/>
              <a:gd name="connsiteY1" fmla="*/ 0 h 6858002"/>
              <a:gd name="connsiteX2" fmla="*/ 6572007 w 7807920"/>
              <a:gd name="connsiteY2" fmla="*/ 35129 h 6858002"/>
              <a:gd name="connsiteX3" fmla="*/ 7807920 w 7807920"/>
              <a:gd name="connsiteY3" fmla="*/ 3233967 h 6858002"/>
              <a:gd name="connsiteX4" fmla="*/ 6249254 w 7807920"/>
              <a:gd name="connsiteY4" fmla="*/ 6755559 h 6858002"/>
              <a:gd name="connsiteX5" fmla="*/ 6130989 w 7807920"/>
              <a:gd name="connsiteY5" fmla="*/ 6858002 h 6858002"/>
              <a:gd name="connsiteX6" fmla="*/ 0 w 7807920"/>
              <a:gd name="connsiteY6" fmla="*/ 6858002 h 68580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807920" h="6858002">
                <a:moveTo>
                  <a:pt x="0" y="0"/>
                </a:moveTo>
                <a:lnTo>
                  <a:pt x="6538515" y="0"/>
                </a:lnTo>
                <a:lnTo>
                  <a:pt x="6572007" y="35129"/>
                </a:lnTo>
                <a:cubicBezTo>
                  <a:pt x="7339900" y="880001"/>
                  <a:pt x="7807920" y="2002328"/>
                  <a:pt x="7807920" y="3233967"/>
                </a:cubicBezTo>
                <a:cubicBezTo>
                  <a:pt x="7807920" y="4629825"/>
                  <a:pt x="7206775" y="5885278"/>
                  <a:pt x="6249254" y="6755559"/>
                </a:cubicBezTo>
                <a:lnTo>
                  <a:pt x="6130989" y="6858002"/>
                </a:lnTo>
                <a:lnTo>
                  <a:pt x="0" y="6858002"/>
                </a:lnTo>
                <a:close/>
              </a:path>
            </a:pathLst>
          </a:cu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5176366" y="4068800"/>
            <a:ext cx="785328" cy="1056986"/>
          </a:xfrm>
        </p:spPr>
        <p:txBody>
          <a:bodyPr anchor="t">
            <a:normAutofit/>
          </a:bodyPr>
          <a:lstStyle>
            <a:lvl1pPr marL="0" indent="0" algn="r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dirty="0" smtClean="0"/>
              <a:t>”</a:t>
            </a:r>
            <a:endParaRPr lang="en-US" dirty="0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73106" y="1345908"/>
            <a:ext cx="2613204" cy="1221666"/>
          </a:xfrm>
        </p:spPr>
        <p:txBody>
          <a:bodyPr anchor="t">
            <a:normAutofit/>
          </a:bodyPr>
          <a:lstStyle>
            <a:lvl1pPr marL="0" indent="0" algn="l">
              <a:buNone/>
              <a:defRPr sz="9600" b="1" i="0" baseline="0">
                <a:solidFill>
                  <a:schemeClr val="bg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</a:lstStyle>
          <a:p>
            <a:pPr lvl="0"/>
            <a:r>
              <a:rPr lang="en-US" smtClean="0"/>
              <a:t>“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505763" y="1991442"/>
            <a:ext cx="5423273" cy="2497338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 i="1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Quote Here</a:t>
            </a:r>
            <a:endParaRPr lang="en-US" dirty="0"/>
          </a:p>
        </p:txBody>
      </p:sp>
      <p:sp>
        <p:nvSpPr>
          <p:cNvPr id="12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18" y="5671849"/>
            <a:ext cx="1045533" cy="101946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5809"/>
          <a:stretch/>
        </p:blipFill>
        <p:spPr>
          <a:xfrm>
            <a:off x="6370850" y="0"/>
            <a:ext cx="2446525" cy="204036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4246" r="6150" b="6691"/>
          <a:stretch/>
        </p:blipFill>
        <p:spPr>
          <a:xfrm>
            <a:off x="7895914" y="2475120"/>
            <a:ext cx="921461" cy="871608"/>
          </a:xfrm>
          <a:prstGeom prst="rect">
            <a:avLst/>
          </a:prstGeom>
        </p:spPr>
      </p:pic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/>
          <p:cNvCxnSpPr/>
          <p:nvPr userDrawn="1"/>
        </p:nvCxnSpPr>
        <p:spPr>
          <a:xfrm>
            <a:off x="-36415" y="2997017"/>
            <a:ext cx="12192000" cy="0"/>
          </a:xfrm>
          <a:prstGeom prst="line">
            <a:avLst/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3467" y="3845751"/>
            <a:ext cx="2672815" cy="1878334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43611" y="383455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34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15112" y="3845751"/>
            <a:ext cx="2672815" cy="192257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3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68395" y="383458"/>
            <a:ext cx="2672815" cy="1779573"/>
          </a:xfrm>
        </p:spPr>
        <p:txBody>
          <a:bodyPr anchor="b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2" name="Oval 1"/>
          <p:cNvSpPr/>
          <p:nvPr userDrawn="1"/>
        </p:nvSpPr>
        <p:spPr>
          <a:xfrm>
            <a:off x="985917" y="2341774"/>
            <a:ext cx="1327355" cy="1327355"/>
          </a:xfrm>
          <a:prstGeom prst="ellipse">
            <a:avLst/>
          </a:prstGeom>
          <a:solidFill>
            <a:srgbClr val="17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 userDrawn="1"/>
        </p:nvSpPr>
        <p:spPr>
          <a:xfrm>
            <a:off x="3936550" y="2357577"/>
            <a:ext cx="1327355" cy="1327355"/>
          </a:xfrm>
          <a:prstGeom prst="ellipse">
            <a:avLst/>
          </a:pr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 userDrawn="1"/>
        </p:nvSpPr>
        <p:spPr>
          <a:xfrm>
            <a:off x="6751909" y="2313333"/>
            <a:ext cx="1327355" cy="1327355"/>
          </a:xfrm>
          <a:prstGeom prst="ellipse">
            <a:avLst/>
          </a:pr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 userDrawn="1"/>
        </p:nvSpPr>
        <p:spPr>
          <a:xfrm>
            <a:off x="9765418" y="2342845"/>
            <a:ext cx="1327355" cy="1327355"/>
          </a:xfrm>
          <a:prstGeom prst="ellipse">
            <a:avLst/>
          </a:pr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テキスト プレースホルダー 36"/>
          <p:cNvSpPr txBox="1">
            <a:spLocks/>
          </p:cNvSpPr>
          <p:nvPr userDrawn="1"/>
        </p:nvSpPr>
        <p:spPr bwMode="auto">
          <a:xfrm>
            <a:off x="399487" y="6129548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89" flipH="1">
            <a:off x="5757836" y="6390769"/>
            <a:ext cx="740284" cy="5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with icons slide -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/>
          <p:cNvCxnSpPr/>
          <p:nvPr userDrawn="1"/>
        </p:nvCxnSpPr>
        <p:spPr>
          <a:xfrm>
            <a:off x="-6261" y="1227211"/>
            <a:ext cx="12192000" cy="0"/>
          </a:xfrm>
          <a:prstGeom prst="line">
            <a:avLst/>
          </a:prstGeom>
          <a:ln>
            <a:solidFill>
              <a:srgbClr val="353E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33621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273765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145266" y="2090693"/>
            <a:ext cx="2672815" cy="3712088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2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9098549" y="2090693"/>
            <a:ext cx="2672815" cy="3712088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aseline="0">
                <a:solidFill>
                  <a:srgbClr val="6D6E6C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23" name="Oval 22"/>
          <p:cNvSpPr/>
          <p:nvPr userDrawn="1"/>
        </p:nvSpPr>
        <p:spPr>
          <a:xfrm>
            <a:off x="1016071" y="571968"/>
            <a:ext cx="1327355" cy="1327355"/>
          </a:xfrm>
          <a:prstGeom prst="ellipse">
            <a:avLst/>
          </a:prstGeom>
          <a:solidFill>
            <a:srgbClr val="174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 userDrawn="1"/>
        </p:nvSpPr>
        <p:spPr>
          <a:xfrm>
            <a:off x="3966704" y="587771"/>
            <a:ext cx="1327355" cy="1327355"/>
          </a:xfrm>
          <a:prstGeom prst="ellipse">
            <a:avLst/>
          </a:pr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 userDrawn="1"/>
        </p:nvSpPr>
        <p:spPr>
          <a:xfrm>
            <a:off x="6782063" y="543527"/>
            <a:ext cx="1327355" cy="1327355"/>
          </a:xfrm>
          <a:prstGeom prst="ellipse">
            <a:avLst/>
          </a:pr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 userDrawn="1"/>
        </p:nvSpPr>
        <p:spPr>
          <a:xfrm>
            <a:off x="9795572" y="573039"/>
            <a:ext cx="1327355" cy="1327355"/>
          </a:xfrm>
          <a:prstGeom prst="ellipse">
            <a:avLst/>
          </a:pr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テキスト プレースホルダー 36"/>
          <p:cNvSpPr txBox="1">
            <a:spLocks/>
          </p:cNvSpPr>
          <p:nvPr userDrawn="1"/>
        </p:nvSpPr>
        <p:spPr bwMode="auto">
          <a:xfrm>
            <a:off x="399487" y="6129548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89" flipH="1">
            <a:off x="5757836" y="6390769"/>
            <a:ext cx="740284" cy="5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 with ic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2728452"/>
          </a:xfrm>
          <a:prstGeom prst="rect">
            <a:avLst/>
          </a:prstGeom>
          <a:gradFill>
            <a:gsLst>
              <a:gs pos="11000">
                <a:srgbClr val="10B1A2"/>
              </a:gs>
              <a:gs pos="68000">
                <a:srgbClr val="174F7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E3C55"/>
              </a:solidFill>
            </a:endParaRPr>
          </a:p>
        </p:txBody>
      </p:sp>
      <p:sp>
        <p:nvSpPr>
          <p:cNvPr id="17" name="Oval 41"/>
          <p:cNvSpPr>
            <a:spLocks noChangeArrowheads="1"/>
          </p:cNvSpPr>
          <p:nvPr userDrawn="1"/>
        </p:nvSpPr>
        <p:spPr bwMode="auto">
          <a:xfrm>
            <a:off x="1863747" y="2031864"/>
            <a:ext cx="1049910" cy="1049910"/>
          </a:xfrm>
          <a:prstGeom prst="ellipse">
            <a:avLst/>
          </a:prstGeom>
          <a:solidFill>
            <a:srgbClr val="E63275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18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826647"/>
            <a:ext cx="12192000" cy="697353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2" name="Text Placeholder 23"/>
          <p:cNvSpPr>
            <a:spLocks noGrp="1"/>
          </p:cNvSpPr>
          <p:nvPr>
            <p:ph type="body" sz="quarter" idx="14" hasCustomPrompt="1"/>
          </p:nvPr>
        </p:nvSpPr>
        <p:spPr>
          <a:xfrm>
            <a:off x="684287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23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684287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H="1">
            <a:off x="555813" y="4342602"/>
            <a:ext cx="3591091" cy="0"/>
          </a:xfrm>
          <a:prstGeom prst="line">
            <a:avLst/>
          </a:prstGeom>
          <a:ln>
            <a:solidFill>
              <a:srgbClr val="E632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41"/>
          <p:cNvSpPr>
            <a:spLocks noChangeArrowheads="1"/>
          </p:cNvSpPr>
          <p:nvPr userDrawn="1"/>
        </p:nvSpPr>
        <p:spPr bwMode="auto">
          <a:xfrm>
            <a:off x="5691676" y="2031864"/>
            <a:ext cx="1049910" cy="1049910"/>
          </a:xfrm>
          <a:prstGeom prst="ellipse">
            <a:avLst/>
          </a:prstGeom>
          <a:solidFill>
            <a:srgbClr val="10B1A2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26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51221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27" name="Text Placeholder 23"/>
          <p:cNvSpPr>
            <a:spLocks noGrp="1"/>
          </p:cNvSpPr>
          <p:nvPr>
            <p:ph type="body" sz="quarter" idx="17" hasCustomPrompt="1"/>
          </p:nvPr>
        </p:nvSpPr>
        <p:spPr>
          <a:xfrm>
            <a:off x="451221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28" name="Straight Connector 27"/>
          <p:cNvCxnSpPr/>
          <p:nvPr userDrawn="1"/>
        </p:nvCxnSpPr>
        <p:spPr>
          <a:xfrm flipH="1">
            <a:off x="4383742" y="4342602"/>
            <a:ext cx="3591091" cy="0"/>
          </a:xfrm>
          <a:prstGeom prst="line">
            <a:avLst/>
          </a:prstGeom>
          <a:ln>
            <a:solidFill>
              <a:srgbClr val="42B2E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41"/>
          <p:cNvSpPr>
            <a:spLocks noChangeArrowheads="1"/>
          </p:cNvSpPr>
          <p:nvPr userDrawn="1"/>
        </p:nvSpPr>
        <p:spPr bwMode="auto">
          <a:xfrm>
            <a:off x="9407546" y="2031864"/>
            <a:ext cx="1049910" cy="1049910"/>
          </a:xfrm>
          <a:prstGeom prst="ellipse">
            <a:avLst/>
          </a:prstGeom>
          <a:solidFill>
            <a:srgbClr val="CEDA29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x-none" altLang="x-none" sz="2400">
              <a:solidFill>
                <a:srgbClr val="000000"/>
              </a:solidFill>
              <a:ea typeface="ＭＳ Ｐゴシック" charset="-128"/>
              <a:cs typeface="ＭＳ Ｐゴシック" charset="-128"/>
            </a:endParaRPr>
          </a:p>
        </p:txBody>
      </p:sp>
      <p:sp>
        <p:nvSpPr>
          <p:cNvPr id="30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8228086" y="3236316"/>
            <a:ext cx="3408830" cy="10457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31" name="Text Placeholder 23"/>
          <p:cNvSpPr>
            <a:spLocks noGrp="1"/>
          </p:cNvSpPr>
          <p:nvPr>
            <p:ph type="body" sz="quarter" idx="19" hasCustomPrompt="1"/>
          </p:nvPr>
        </p:nvSpPr>
        <p:spPr>
          <a:xfrm>
            <a:off x="8228086" y="4432247"/>
            <a:ext cx="3408830" cy="141274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35" name="Straight Connector 34"/>
          <p:cNvCxnSpPr/>
          <p:nvPr userDrawn="1"/>
        </p:nvCxnSpPr>
        <p:spPr>
          <a:xfrm flipH="1">
            <a:off x="8099612" y="4342602"/>
            <a:ext cx="3591091" cy="0"/>
          </a:xfrm>
          <a:prstGeom prst="line">
            <a:avLst/>
          </a:prstGeom>
          <a:ln>
            <a:solidFill>
              <a:srgbClr val="CED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テキスト プレースホルダー 36"/>
          <p:cNvSpPr txBox="1">
            <a:spLocks/>
          </p:cNvSpPr>
          <p:nvPr userDrawn="1"/>
        </p:nvSpPr>
        <p:spPr bwMode="auto">
          <a:xfrm>
            <a:off x="399487" y="6129548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89" flipH="1">
            <a:off x="5757836" y="6390769"/>
            <a:ext cx="740284" cy="5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bullet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 userDrawn="1"/>
        </p:nvSpPr>
        <p:spPr>
          <a:xfrm>
            <a:off x="4903304" y="1126433"/>
            <a:ext cx="7288696" cy="1302295"/>
          </a:xfrm>
          <a:prstGeom prst="rect">
            <a:avLst/>
          </a:pr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Rectangle 35"/>
          <p:cNvSpPr/>
          <p:nvPr userDrawn="1"/>
        </p:nvSpPr>
        <p:spPr>
          <a:xfrm>
            <a:off x="4903304" y="2749824"/>
            <a:ext cx="7288696" cy="1302295"/>
          </a:xfrm>
          <a:prstGeom prst="rect">
            <a:avLst/>
          </a:pr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Rectangle 36"/>
          <p:cNvSpPr/>
          <p:nvPr userDrawn="1"/>
        </p:nvSpPr>
        <p:spPr>
          <a:xfrm>
            <a:off x="4903304" y="4373215"/>
            <a:ext cx="7288696" cy="1302295"/>
          </a:xfrm>
          <a:prstGeom prst="rect">
            <a:avLst/>
          </a:pr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8" name="Straight Connector 37"/>
          <p:cNvCxnSpPr/>
          <p:nvPr userDrawn="1"/>
        </p:nvCxnSpPr>
        <p:spPr>
          <a:xfrm>
            <a:off x="6175512" y="1223543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 userDrawn="1"/>
        </p:nvCxnSpPr>
        <p:spPr>
          <a:xfrm>
            <a:off x="6175512" y="285205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 userDrawn="1"/>
        </p:nvCxnSpPr>
        <p:spPr>
          <a:xfrm>
            <a:off x="6175512" y="4496389"/>
            <a:ext cx="0" cy="1042579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9694" t="6763" r="13475" b="6473"/>
          <a:stretch/>
        </p:blipFill>
        <p:spPr>
          <a:xfrm>
            <a:off x="3954456" y="677649"/>
            <a:ext cx="1176669" cy="5446643"/>
          </a:xfrm>
          <a:prstGeom prst="rect">
            <a:avLst/>
          </a:prstGeom>
        </p:spPr>
      </p:pic>
      <p:sp>
        <p:nvSpPr>
          <p:cNvPr id="42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643223" y="1079254"/>
            <a:ext cx="3821205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43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643223" y="2087287"/>
            <a:ext cx="3821205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44" name="Text Placeholder 23"/>
          <p:cNvSpPr>
            <a:spLocks noGrp="1"/>
          </p:cNvSpPr>
          <p:nvPr>
            <p:ph type="body" sz="quarter" idx="15" hasCustomPrompt="1"/>
          </p:nvPr>
        </p:nvSpPr>
        <p:spPr>
          <a:xfrm>
            <a:off x="4975024" y="1126433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01</a:t>
            </a:r>
            <a:endParaRPr lang="en-US" dirty="0"/>
          </a:p>
        </p:txBody>
      </p:sp>
      <p:sp>
        <p:nvSpPr>
          <p:cNvPr id="45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6271051" y="1126433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51" name="Straight Connector 50"/>
          <p:cNvCxnSpPr/>
          <p:nvPr userDrawn="1"/>
        </p:nvCxnSpPr>
        <p:spPr>
          <a:xfrm>
            <a:off x="417209" y="1920386"/>
            <a:ext cx="4287526" cy="0"/>
          </a:xfrm>
          <a:prstGeom prst="line">
            <a:avLst/>
          </a:prstGeom>
          <a:ln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4998842" y="2740524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02</a:t>
            </a:r>
            <a:endParaRPr lang="en-US" dirty="0"/>
          </a:p>
        </p:txBody>
      </p:sp>
      <p:sp>
        <p:nvSpPr>
          <p:cNvPr id="53" name="Text Placeholder 2"/>
          <p:cNvSpPr>
            <a:spLocks noGrp="1"/>
          </p:cNvSpPr>
          <p:nvPr>
            <p:ph type="body" sz="quarter" idx="17" hasCustomPrompt="1"/>
          </p:nvPr>
        </p:nvSpPr>
        <p:spPr>
          <a:xfrm>
            <a:off x="6294869" y="2740524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54" name="Text Placeholder 23"/>
          <p:cNvSpPr>
            <a:spLocks noGrp="1"/>
          </p:cNvSpPr>
          <p:nvPr>
            <p:ph type="body" sz="quarter" idx="18" hasCustomPrompt="1"/>
          </p:nvPr>
        </p:nvSpPr>
        <p:spPr>
          <a:xfrm>
            <a:off x="4968894" y="4387646"/>
            <a:ext cx="1176670" cy="12929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03</a:t>
            </a:r>
            <a:endParaRPr lang="en-US" dirty="0"/>
          </a:p>
        </p:txBody>
      </p:sp>
      <p:sp>
        <p:nvSpPr>
          <p:cNvPr id="55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6264921" y="4387646"/>
            <a:ext cx="5353929" cy="1292995"/>
          </a:xfrm>
        </p:spPr>
        <p:txBody>
          <a:bodyPr anchor="ctr"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</a:defRPr>
            </a:lvl1pPr>
            <a:lvl3pPr marL="914400" indent="0">
              <a:buNone/>
              <a:defRPr>
                <a:solidFill>
                  <a:srgbClr val="0E3C55"/>
                </a:solidFill>
              </a:defRPr>
            </a:lvl3pPr>
            <a:lvl4pPr marL="1371600" indent="0">
              <a:buNone/>
              <a:defRPr>
                <a:solidFill>
                  <a:srgbClr val="0E3C55"/>
                </a:solidFill>
              </a:defRPr>
            </a:lvl4pPr>
            <a:lvl5pPr marL="1828800" indent="0">
              <a:buNone/>
              <a:defRPr>
                <a:solidFill>
                  <a:srgbClr val="0E3C55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20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7" t="10823" r="9307" b="5574"/>
          <a:stretch/>
        </p:blipFill>
        <p:spPr>
          <a:xfrm>
            <a:off x="2000190" y="1447737"/>
            <a:ext cx="7941283" cy="4839954"/>
          </a:xfrm>
          <a:prstGeom prst="rect">
            <a:avLst/>
          </a:prstGeom>
        </p:spPr>
      </p:pic>
      <p:sp>
        <p:nvSpPr>
          <p:cNvPr id="2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0" y="1045042"/>
            <a:ext cx="12192000" cy="590599"/>
          </a:xfrm>
        </p:spPr>
        <p:txBody>
          <a:bodyPr>
            <a:noAutofit/>
          </a:bodyPr>
          <a:lstStyle>
            <a:lvl1pPr marL="0" indent="0" algn="ctr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3184071" y="1893434"/>
            <a:ext cx="5665788" cy="3478212"/>
          </a:xfrm>
          <a:prstGeom prst="rect">
            <a:avLst/>
          </a:prstGeom>
        </p:spPr>
        <p:txBody>
          <a:bodyPr anchor="t"/>
          <a:lstStyle>
            <a:lvl1pPr marL="228600" marR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      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            Click here  to add photo</a:t>
            </a:r>
          </a:p>
        </p:txBody>
      </p:sp>
      <p:sp>
        <p:nvSpPr>
          <p:cNvPr id="11" name="テキスト プレースホルダー 36"/>
          <p:cNvSpPr txBox="1">
            <a:spLocks/>
          </p:cNvSpPr>
          <p:nvPr userDrawn="1"/>
        </p:nvSpPr>
        <p:spPr bwMode="auto">
          <a:xfrm>
            <a:off x="399487" y="6129548"/>
            <a:ext cx="11400992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ct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33089" flipH="1">
            <a:off x="5757836" y="6390769"/>
            <a:ext cx="740284" cy="5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ptop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387" t="10823" r="49050" b="5574"/>
          <a:stretch/>
        </p:blipFill>
        <p:spPr>
          <a:xfrm>
            <a:off x="7429500" y="740153"/>
            <a:ext cx="4762500" cy="5612853"/>
          </a:xfrm>
          <a:prstGeom prst="rect">
            <a:avLst/>
          </a:prstGeom>
        </p:spPr>
      </p:pic>
      <p:cxnSp>
        <p:nvCxnSpPr>
          <p:cNvPr id="27" name="Straight Connector 26"/>
          <p:cNvCxnSpPr/>
          <p:nvPr userDrawn="1"/>
        </p:nvCxnSpPr>
        <p:spPr>
          <a:xfrm flipH="1">
            <a:off x="378379" y="1908558"/>
            <a:ext cx="6789867" cy="0"/>
          </a:xfrm>
          <a:prstGeom prst="line">
            <a:avLst/>
          </a:prstGeom>
          <a:ln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5" hasCustomPrompt="1"/>
          </p:nvPr>
        </p:nvSpPr>
        <p:spPr>
          <a:xfrm>
            <a:off x="8802435" y="1223694"/>
            <a:ext cx="3389565" cy="4033653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Click here to add photo</a:t>
            </a:r>
          </a:p>
        </p:txBody>
      </p:sp>
      <p:sp>
        <p:nvSpPr>
          <p:cNvPr id="9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6361734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6361734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13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 Desig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35"/>
          <p:cNvSpPr/>
          <p:nvPr userDrawn="1"/>
        </p:nvSpPr>
        <p:spPr>
          <a:xfrm>
            <a:off x="4904509" y="-13648"/>
            <a:ext cx="7329055" cy="6871648"/>
          </a:xfrm>
          <a:custGeom>
            <a:avLst/>
            <a:gdLst>
              <a:gd name="connsiteX0" fmla="*/ 2326041 w 7329055"/>
              <a:gd name="connsiteY0" fmla="*/ 0 h 6915800"/>
              <a:gd name="connsiteX1" fmla="*/ 7329055 w 7329055"/>
              <a:gd name="connsiteY1" fmla="*/ 0 h 6915800"/>
              <a:gd name="connsiteX2" fmla="*/ 7329055 w 7329055"/>
              <a:gd name="connsiteY2" fmla="*/ 6915800 h 6915800"/>
              <a:gd name="connsiteX3" fmla="*/ 633281 w 7329055"/>
              <a:gd name="connsiteY3" fmla="*/ 6915800 h 6915800"/>
              <a:gd name="connsiteX4" fmla="*/ 524561 w 7329055"/>
              <a:gd name="connsiteY4" fmla="*/ 6703526 h 6915800"/>
              <a:gd name="connsiteX5" fmla="*/ 0 w 7329055"/>
              <a:gd name="connsiteY5" fmla="*/ 4397304 h 6915800"/>
              <a:gd name="connsiteX6" fmla="*/ 2136758 w 7329055"/>
              <a:gd name="connsiteY6" fmla="*/ 134603 h 6915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329055" h="6915800">
                <a:moveTo>
                  <a:pt x="2326041" y="0"/>
                </a:moveTo>
                <a:lnTo>
                  <a:pt x="7329055" y="0"/>
                </a:lnTo>
                <a:lnTo>
                  <a:pt x="7329055" y="6915800"/>
                </a:lnTo>
                <a:lnTo>
                  <a:pt x="633281" y="6915800"/>
                </a:lnTo>
                <a:lnTo>
                  <a:pt x="524561" y="6703526"/>
                </a:lnTo>
                <a:cubicBezTo>
                  <a:pt x="188390" y="6005859"/>
                  <a:pt x="0" y="5223582"/>
                  <a:pt x="0" y="4397304"/>
                </a:cubicBezTo>
                <a:cubicBezTo>
                  <a:pt x="0" y="2652940"/>
                  <a:pt x="839615" y="1104678"/>
                  <a:pt x="2136758" y="134603"/>
                </a:cubicBezTo>
                <a:close/>
              </a:path>
            </a:pathLst>
          </a:custGeom>
          <a:gradFill>
            <a:gsLst>
              <a:gs pos="11000">
                <a:srgbClr val="10B1A2"/>
              </a:gs>
              <a:gs pos="62000">
                <a:srgbClr val="174F7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 userDrawn="1"/>
        </p:nvSpPr>
        <p:spPr>
          <a:xfrm>
            <a:off x="5780012" y="1238704"/>
            <a:ext cx="4970207" cy="4970207"/>
          </a:xfrm>
          <a:prstGeom prst="ellipse">
            <a:avLst/>
          </a:prstGeom>
          <a:noFill/>
          <a:ln>
            <a:solidFill>
              <a:srgbClr val="6D6E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773277" y="-478573"/>
            <a:ext cx="6749004" cy="6749004"/>
          </a:xfrm>
          <a:prstGeom prst="ellipse">
            <a:avLst/>
          </a:prstGeom>
          <a:ln>
            <a:noFill/>
          </a:ln>
        </p:spPr>
        <p:txBody>
          <a:bodyPr anchor="ctr">
            <a:normAutofit/>
          </a:bodyPr>
          <a:lstStyle>
            <a:lvl1pPr algn="ctr">
              <a:defRPr sz="2400" baseline="0">
                <a:solidFill>
                  <a:srgbClr val="6D6E6C"/>
                </a:solidFill>
              </a:defRPr>
            </a:lvl1pPr>
          </a:lstStyle>
          <a:p>
            <a:r>
              <a:rPr lang="en-US" dirty="0" smtClean="0"/>
              <a:t>Click here to add photo</a:t>
            </a:r>
            <a:endParaRPr lang="en-US" dirty="0"/>
          </a:p>
        </p:txBody>
      </p:sp>
      <p:sp>
        <p:nvSpPr>
          <p:cNvPr id="17" name="Text Placeholder 23"/>
          <p:cNvSpPr>
            <a:spLocks noGrp="1"/>
          </p:cNvSpPr>
          <p:nvPr>
            <p:ph type="body" sz="quarter" idx="12" hasCustomPrompt="1"/>
          </p:nvPr>
        </p:nvSpPr>
        <p:spPr>
          <a:xfrm>
            <a:off x="577959" y="3410884"/>
            <a:ext cx="4088056" cy="2374946"/>
          </a:xfrm>
        </p:spPr>
        <p:txBody>
          <a:bodyPr>
            <a:normAutofit/>
          </a:bodyPr>
          <a:lstStyle>
            <a:lvl1pPr marL="0" indent="0" algn="l">
              <a:lnSpc>
                <a:spcPts val="4000"/>
              </a:lnSpc>
              <a:buNone/>
              <a:defRPr sz="3600" b="0" baseline="0">
                <a:solidFill>
                  <a:srgbClr val="174F72"/>
                </a:solidFill>
              </a:defRPr>
            </a:lvl1pPr>
            <a:lvl2pPr marL="457200" indent="0">
              <a:buNone/>
              <a:defRPr b="1">
                <a:solidFill>
                  <a:schemeClr val="bg1"/>
                </a:solidFill>
              </a:defRPr>
            </a:lvl2pPr>
            <a:lvl3pPr marL="914400" indent="0">
              <a:buNone/>
              <a:defRPr b="1">
                <a:solidFill>
                  <a:schemeClr val="bg1"/>
                </a:solidFill>
              </a:defRPr>
            </a:lvl3pPr>
            <a:lvl4pPr marL="1371600" indent="0">
              <a:buNone/>
              <a:defRPr b="1">
                <a:solidFill>
                  <a:schemeClr val="bg1"/>
                </a:solidFill>
              </a:defRPr>
            </a:lvl4pPr>
            <a:lvl5pPr marL="1828800" indent="0">
              <a:buNone/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14" y="428605"/>
            <a:ext cx="4722540" cy="17970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7264" y="4990472"/>
            <a:ext cx="690436" cy="67321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689" y="5110625"/>
            <a:ext cx="1363247" cy="135041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 userDrawn="1"/>
        </p:nvPicPr>
        <p:blipFill>
          <a:blip r:embed="rId5">
            <a:alphaModFix/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015" y="2427050"/>
            <a:ext cx="2227993" cy="2220696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475214" y="5999563"/>
            <a:ext cx="3949308" cy="541736"/>
            <a:chOff x="475214" y="5989626"/>
            <a:chExt cx="4094184" cy="561609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195"/>
            <a:stretch/>
          </p:blipFill>
          <p:spPr>
            <a:xfrm>
              <a:off x="2302042" y="5989626"/>
              <a:ext cx="2267356" cy="56160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6308"/>
            <a:stretch/>
          </p:blipFill>
          <p:spPr>
            <a:xfrm>
              <a:off x="475214" y="6031832"/>
              <a:ext cx="1786690" cy="497753"/>
            </a:xfrm>
            <a:prstGeom prst="rect">
              <a:avLst/>
            </a:prstGeom>
          </p:spPr>
        </p:pic>
      </p:grpSp>
    </p:spTree>
    <p:extLst/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3425" t="-1173" r="6562" b="12394"/>
          <a:stretch/>
        </p:blipFill>
        <p:spPr>
          <a:xfrm>
            <a:off x="2449287" y="1355271"/>
            <a:ext cx="9742714" cy="5502729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8" hasCustomPrompt="1"/>
          </p:nvPr>
        </p:nvSpPr>
        <p:spPr>
          <a:xfrm>
            <a:off x="3731480" y="2335213"/>
            <a:ext cx="4098925" cy="2628900"/>
          </a:xfrm>
        </p:spPr>
        <p:txBody>
          <a:bodyPr anchor="ctr"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 sz="2400" baseline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 smtClean="0"/>
              <a:t>Click here to add photo</a:t>
            </a:r>
            <a:endParaRPr lang="en-US" dirty="0"/>
          </a:p>
        </p:txBody>
      </p:sp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13464"/>
            <a:ext cx="12192000" cy="704485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 flipH="1">
            <a:off x="280404" y="945173"/>
            <a:ext cx="11623126" cy="0"/>
          </a:xfrm>
          <a:prstGeom prst="line">
            <a:avLst/>
          </a:prstGeom>
          <a:ln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n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r="3454" b="8248"/>
          <a:stretch/>
        </p:blipFill>
        <p:spPr>
          <a:xfrm>
            <a:off x="6890657" y="550299"/>
            <a:ext cx="5479143" cy="6292294"/>
          </a:xfrm>
          <a:prstGeom prst="rect">
            <a:avLst/>
          </a:prstGeom>
        </p:spPr>
      </p:pic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7754938" y="1192681"/>
            <a:ext cx="2187575" cy="3886200"/>
          </a:xfrm>
        </p:spPr>
        <p:txBody>
          <a:bodyPr/>
          <a:lstStyle>
            <a:lvl1pPr marL="228600" marR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 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 Click here to add photo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378380" y="1908558"/>
            <a:ext cx="6348991" cy="0"/>
          </a:xfrm>
          <a:prstGeom prst="line">
            <a:avLst/>
          </a:prstGeom>
          <a:ln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23"/>
          <p:cNvSpPr>
            <a:spLocks noGrp="1"/>
          </p:cNvSpPr>
          <p:nvPr>
            <p:ph type="body" sz="quarter" idx="16" hasCustomPrompt="1"/>
          </p:nvPr>
        </p:nvSpPr>
        <p:spPr>
          <a:xfrm>
            <a:off x="643223" y="1079254"/>
            <a:ext cx="5839220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3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43223" y="2087287"/>
            <a:ext cx="5839220" cy="3642009"/>
          </a:xfrm>
        </p:spPr>
        <p:txBody>
          <a:bodyPr>
            <a:noAutofit/>
          </a:bodyPr>
          <a:lstStyle>
            <a:lvl1pPr marL="0" indent="0" algn="l">
              <a:buNone/>
              <a:defRPr sz="300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Sub Title</a:t>
            </a:r>
            <a:endParaRPr lang="en-US" dirty="0"/>
          </a:p>
        </p:txBody>
      </p:sp>
      <p:sp>
        <p:nvSpPr>
          <p:cNvPr id="10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>
            <a:biLevel thresh="25000"/>
            <a:alphaModFix amt="2000"/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colorTemperature colorTemp="6391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5744599" flipH="1">
            <a:off x="3423538" y="766231"/>
            <a:ext cx="6322751" cy="5225922"/>
          </a:xfrm>
          <a:custGeom>
            <a:avLst/>
            <a:gdLst>
              <a:gd name="connsiteX0" fmla="*/ 652261 w 652261"/>
              <a:gd name="connsiteY0" fmla="*/ 0 h 539111"/>
              <a:gd name="connsiteX1" fmla="*/ 652261 w 652261"/>
              <a:gd name="connsiteY1" fmla="*/ 352777 h 539111"/>
              <a:gd name="connsiteX2" fmla="*/ 412813 w 652261"/>
              <a:gd name="connsiteY2" fmla="*/ 510679 h 539111"/>
              <a:gd name="connsiteX3" fmla="*/ 431562 w 652261"/>
              <a:gd name="connsiteY3" fmla="*/ 539111 h 539111"/>
              <a:gd name="connsiteX4" fmla="*/ 229560 w 652261"/>
              <a:gd name="connsiteY4" fmla="*/ 539111 h 539111"/>
              <a:gd name="connsiteX5" fmla="*/ 0 w 652261"/>
              <a:gd name="connsiteY5" fmla="*/ 167133 h 539111"/>
              <a:gd name="connsiteX6" fmla="*/ 0 w 652261"/>
              <a:gd name="connsiteY6" fmla="*/ 0 h 5391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52261" h="539111">
                <a:moveTo>
                  <a:pt x="652261" y="0"/>
                </a:moveTo>
                <a:lnTo>
                  <a:pt x="652261" y="352777"/>
                </a:lnTo>
                <a:lnTo>
                  <a:pt x="412813" y="510679"/>
                </a:lnTo>
                <a:lnTo>
                  <a:pt x="431562" y="539111"/>
                </a:lnTo>
                <a:lnTo>
                  <a:pt x="229560" y="539111"/>
                </a:lnTo>
                <a:lnTo>
                  <a:pt x="0" y="167133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41" name="Arc 40"/>
          <p:cNvSpPr/>
          <p:nvPr userDrawn="1"/>
        </p:nvSpPr>
        <p:spPr>
          <a:xfrm flipH="1">
            <a:off x="7261956" y="-901992"/>
            <a:ext cx="6797861" cy="6647700"/>
          </a:xfrm>
          <a:prstGeom prst="arc">
            <a:avLst>
              <a:gd name="adj1" fmla="val 18515705"/>
              <a:gd name="adj2" fmla="val 6898743"/>
            </a:avLst>
          </a:prstGeom>
          <a:ln>
            <a:solidFill>
              <a:srgbClr val="6D6E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21"/>
          <p:cNvSpPr/>
          <p:nvPr userDrawn="1"/>
        </p:nvSpPr>
        <p:spPr>
          <a:xfrm>
            <a:off x="7389115" y="13647"/>
            <a:ext cx="4830180" cy="5732060"/>
          </a:xfrm>
          <a:custGeom>
            <a:avLst/>
            <a:gdLst>
              <a:gd name="connsiteX0" fmla="*/ 1597452 w 4830180"/>
              <a:gd name="connsiteY0" fmla="*/ 0 h 5934062"/>
              <a:gd name="connsiteX1" fmla="*/ 4760544 w 4830180"/>
              <a:gd name="connsiteY1" fmla="*/ 0 h 5934062"/>
              <a:gd name="connsiteX2" fmla="*/ 4830180 w 4830180"/>
              <a:gd name="connsiteY2" fmla="*/ 42305 h 5934062"/>
              <a:gd name="connsiteX3" fmla="*/ 4830180 w 4830180"/>
              <a:gd name="connsiteY3" fmla="*/ 5467824 h 5934062"/>
              <a:gd name="connsiteX4" fmla="*/ 4694297 w 4830180"/>
              <a:gd name="connsiteY4" fmla="*/ 5550374 h 5934062"/>
              <a:gd name="connsiteX5" fmla="*/ 3178998 w 4830180"/>
              <a:gd name="connsiteY5" fmla="*/ 5934062 h 5934062"/>
              <a:gd name="connsiteX6" fmla="*/ 0 w 4830180"/>
              <a:gd name="connsiteY6" fmla="*/ 2755064 h 5934062"/>
              <a:gd name="connsiteX7" fmla="*/ 1401590 w 4830180"/>
              <a:gd name="connsiteY7" fmla="*/ 118989 h 5934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830180" h="5934062">
                <a:moveTo>
                  <a:pt x="1597452" y="0"/>
                </a:moveTo>
                <a:lnTo>
                  <a:pt x="4760544" y="0"/>
                </a:lnTo>
                <a:lnTo>
                  <a:pt x="4830180" y="42305"/>
                </a:lnTo>
                <a:lnTo>
                  <a:pt x="4830180" y="5467824"/>
                </a:lnTo>
                <a:lnTo>
                  <a:pt x="4694297" y="5550374"/>
                </a:lnTo>
                <a:cubicBezTo>
                  <a:pt x="4243855" y="5795070"/>
                  <a:pt x="3727658" y="5934062"/>
                  <a:pt x="3178998" y="5934062"/>
                </a:cubicBezTo>
                <a:cubicBezTo>
                  <a:pt x="1423286" y="5934062"/>
                  <a:pt x="0" y="4510776"/>
                  <a:pt x="0" y="2755064"/>
                </a:cubicBezTo>
                <a:cubicBezTo>
                  <a:pt x="0" y="1657744"/>
                  <a:pt x="555971" y="690278"/>
                  <a:pt x="1401590" y="118989"/>
                </a:cubicBezTo>
                <a:close/>
              </a:path>
            </a:pathLst>
          </a:custGeom>
          <a:gradFill flip="none" rotWithShape="1">
            <a:gsLst>
              <a:gs pos="40000">
                <a:srgbClr val="174F72"/>
              </a:gs>
              <a:gs pos="97000">
                <a:srgbClr val="10B1A2"/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Text Placeholder 23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454758" y="866857"/>
            <a:ext cx="3104978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5400" baseline="0">
                <a:solidFill>
                  <a:srgbClr val="174F7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13" name="Text Placeholder 25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3890873" y="872468"/>
            <a:ext cx="3854522" cy="697353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i="1" baseline="0">
                <a:solidFill>
                  <a:srgbClr val="174F72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Any Questions?</a:t>
            </a:r>
            <a:endParaRPr lang="en-US" dirty="0"/>
          </a:p>
        </p:txBody>
      </p:sp>
      <p:sp>
        <p:nvSpPr>
          <p:cNvPr id="10" name="Oval 9"/>
          <p:cNvSpPr/>
          <p:nvPr userDrawn="1"/>
        </p:nvSpPr>
        <p:spPr>
          <a:xfrm>
            <a:off x="7118748" y="2332687"/>
            <a:ext cx="591486" cy="591486"/>
          </a:xfrm>
          <a:prstGeom prst="ellipse">
            <a:avLst/>
          </a:prstGeom>
          <a:solidFill>
            <a:srgbClr val="E632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6EAE"/>
              </a:solidFill>
            </a:endParaRPr>
          </a:p>
        </p:txBody>
      </p:sp>
      <p:sp>
        <p:nvSpPr>
          <p:cNvPr id="15" name="Oval 14"/>
          <p:cNvSpPr/>
          <p:nvPr userDrawn="1"/>
        </p:nvSpPr>
        <p:spPr>
          <a:xfrm>
            <a:off x="7735194" y="4345853"/>
            <a:ext cx="591486" cy="591486"/>
          </a:xfrm>
          <a:prstGeom prst="ellipse">
            <a:avLst/>
          </a:prstGeom>
          <a:solidFill>
            <a:srgbClr val="CEDA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6EAE"/>
              </a:solidFill>
            </a:endParaRPr>
          </a:p>
        </p:txBody>
      </p:sp>
      <p:sp>
        <p:nvSpPr>
          <p:cNvPr id="17" name="Oval 16"/>
          <p:cNvSpPr/>
          <p:nvPr userDrawn="1"/>
        </p:nvSpPr>
        <p:spPr>
          <a:xfrm>
            <a:off x="7261957" y="3430213"/>
            <a:ext cx="591486" cy="591486"/>
          </a:xfrm>
          <a:prstGeom prst="ellipse">
            <a:avLst/>
          </a:prstGeom>
          <a:solidFill>
            <a:srgbClr val="10B1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46EAE"/>
              </a:solidFill>
            </a:endParaRP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734054" y="860398"/>
            <a:ext cx="0" cy="696487"/>
          </a:xfrm>
          <a:prstGeom prst="line">
            <a:avLst/>
          </a:prstGeom>
          <a:ln w="19050">
            <a:solidFill>
              <a:srgbClr val="CEDA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7837392" y="2516430"/>
            <a:ext cx="2812464" cy="3234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1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7948957" y="3505445"/>
            <a:ext cx="2757540" cy="382588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1</a:t>
            </a:r>
            <a:endParaRPr lang="en-US" dirty="0"/>
          </a:p>
        </p:txBody>
      </p:sp>
      <p:sp>
        <p:nvSpPr>
          <p:cNvPr id="21" name="Text Placeholder 2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8425435" y="4433218"/>
            <a:ext cx="2757540" cy="416755"/>
          </a:xfrm>
        </p:spPr>
        <p:txBody>
          <a:bodyPr anchor="t">
            <a:norm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Text 1</a:t>
            </a:r>
            <a:endParaRPr lang="en-US" dirty="0"/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35" y="4920717"/>
            <a:ext cx="4722540" cy="1797044"/>
          </a:xfrm>
          <a:prstGeom prst="rect">
            <a:avLst/>
          </a:prstGeom>
        </p:spPr>
      </p:pic>
      <p:grpSp>
        <p:nvGrpSpPr>
          <p:cNvPr id="16" name="Group 15"/>
          <p:cNvGrpSpPr/>
          <p:nvPr userDrawn="1"/>
        </p:nvGrpSpPr>
        <p:grpSpPr>
          <a:xfrm>
            <a:off x="8030937" y="6022801"/>
            <a:ext cx="3949308" cy="541736"/>
            <a:chOff x="475214" y="5989626"/>
            <a:chExt cx="4094184" cy="561609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43195"/>
            <a:stretch/>
          </p:blipFill>
          <p:spPr>
            <a:xfrm>
              <a:off x="2302042" y="5989626"/>
              <a:ext cx="2267356" cy="561609"/>
            </a:xfrm>
            <a:prstGeom prst="rect">
              <a:avLst/>
            </a:prstGeom>
          </p:spPr>
        </p:pic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r="26308"/>
            <a:stretch/>
          </p:blipFill>
          <p:spPr>
            <a:xfrm>
              <a:off x="475214" y="6031832"/>
              <a:ext cx="1786690" cy="4977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="" xmlns:p14="http://schemas.microsoft.com/office/powerpoint/2010/main" val="6429513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ICON CIRCLE - with photo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Divider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ICON CIRCLE -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7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4161985" y="2117448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18" name="Straight Connector 17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6526">
            <a:off x="84296" y="-28200"/>
            <a:ext cx="3596762" cy="2769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Quote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-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Top - Text Bottom - 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/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2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24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61986" y="2127058"/>
            <a:ext cx="360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25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7969071" y="2107839"/>
            <a:ext cx="3600000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6526">
            <a:off x="84296" y="-28200"/>
            <a:ext cx="3596762" cy="2769300"/>
          </a:xfrm>
          <a:prstGeom prst="rect">
            <a:avLst/>
          </a:prstGeom>
        </p:spPr>
      </p:pic>
      <p:sp>
        <p:nvSpPr>
          <p:cNvPr id="14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cxnSp>
        <p:nvCxnSpPr>
          <p:cNvPr id="17" name="Straight Connector 16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3 colums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4161984" y="1007773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3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4175360" y="2128494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34" name="Text Placeholder 25"/>
          <p:cNvSpPr>
            <a:spLocks noGrp="1"/>
          </p:cNvSpPr>
          <p:nvPr>
            <p:ph type="body" sz="quarter" idx="16" hasCustomPrompt="1"/>
          </p:nvPr>
        </p:nvSpPr>
        <p:spPr>
          <a:xfrm>
            <a:off x="9228157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sp>
        <p:nvSpPr>
          <p:cNvPr id="35" name="Text Placeholder 25"/>
          <p:cNvSpPr>
            <a:spLocks noGrp="1"/>
          </p:cNvSpPr>
          <p:nvPr>
            <p:ph type="body" sz="quarter" idx="17" hasCustomPrompt="1"/>
          </p:nvPr>
        </p:nvSpPr>
        <p:spPr>
          <a:xfrm>
            <a:off x="6723190" y="2123341"/>
            <a:ext cx="2340000" cy="3960000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6526">
            <a:off x="84296" y="-28200"/>
            <a:ext cx="3596762" cy="2769300"/>
          </a:xfrm>
          <a:prstGeom prst="rect">
            <a:avLst/>
          </a:prstGeom>
        </p:spPr>
      </p:pic>
      <p:sp>
        <p:nvSpPr>
          <p:cNvPr id="16" name="テキスト プレースホルダー 36"/>
          <p:cNvSpPr txBox="1">
            <a:spLocks/>
          </p:cNvSpPr>
          <p:nvPr userDrawn="1"/>
        </p:nvSpPr>
        <p:spPr bwMode="auto">
          <a:xfrm>
            <a:off x="285884" y="6376509"/>
            <a:ext cx="11200160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r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7843937">
            <a:off x="11416204" y="6237834"/>
            <a:ext cx="740284" cy="569976"/>
          </a:xfrm>
          <a:prstGeom prst="rect">
            <a:avLst/>
          </a:prstGeom>
        </p:spPr>
      </p:pic>
      <p:cxnSp>
        <p:nvCxnSpPr>
          <p:cNvPr id="18" name="Straight Connector 17"/>
          <p:cNvCxnSpPr/>
          <p:nvPr userDrawn="1"/>
        </p:nvCxnSpPr>
        <p:spPr>
          <a:xfrm flipH="1">
            <a:off x="3764072" y="1901746"/>
            <a:ext cx="8178914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 with 1 colum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23"/>
          <p:cNvSpPr>
            <a:spLocks noGrp="1"/>
          </p:cNvSpPr>
          <p:nvPr>
            <p:ph type="body" sz="quarter" idx="13" hasCustomPrompt="1"/>
          </p:nvPr>
        </p:nvSpPr>
        <p:spPr>
          <a:xfrm>
            <a:off x="876300" y="1007537"/>
            <a:ext cx="7407087" cy="697353"/>
          </a:xfrm>
        </p:spPr>
        <p:txBody>
          <a:bodyPr>
            <a:normAutofit/>
          </a:bodyPr>
          <a:lstStyle>
            <a:lvl1pPr marL="0" indent="0" algn="l">
              <a:buNone/>
              <a:defRPr sz="3600">
                <a:solidFill>
                  <a:srgbClr val="6D6E6C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5" name="Text Placeholder 25"/>
          <p:cNvSpPr>
            <a:spLocks noGrp="1"/>
          </p:cNvSpPr>
          <p:nvPr>
            <p:ph type="body" sz="quarter" idx="14" hasCustomPrompt="1"/>
          </p:nvPr>
        </p:nvSpPr>
        <p:spPr>
          <a:xfrm>
            <a:off x="876301" y="2117212"/>
            <a:ext cx="7407087" cy="3975101"/>
          </a:xfrm>
        </p:spPr>
        <p:txBody>
          <a:bodyPr>
            <a:noAutofit/>
          </a:bodyPr>
          <a:lstStyle>
            <a:lvl1pPr marL="0" indent="0" algn="l">
              <a:buNone/>
              <a:defRPr sz="2400" baseline="0">
                <a:solidFill>
                  <a:srgbClr val="6D6E6C"/>
                </a:solidFill>
              </a:defRPr>
            </a:lvl1pPr>
            <a:lvl2pPr marL="457200" indent="0" algn="ctr">
              <a:buNone/>
              <a:defRPr sz="2400">
                <a:solidFill>
                  <a:srgbClr val="4D4D4C"/>
                </a:solidFill>
              </a:defRPr>
            </a:lvl2pPr>
            <a:lvl3pPr marL="914400" indent="0" algn="ctr">
              <a:buNone/>
              <a:defRPr sz="2400">
                <a:solidFill>
                  <a:srgbClr val="4D4D4C"/>
                </a:solidFill>
              </a:defRPr>
            </a:lvl3pPr>
            <a:lvl4pPr marL="1371600" indent="0" algn="ctr">
              <a:buNone/>
              <a:defRPr sz="2400">
                <a:solidFill>
                  <a:srgbClr val="4D4D4C"/>
                </a:solidFill>
              </a:defRPr>
            </a:lvl4pPr>
            <a:lvl5pPr marL="1828800" indent="0" algn="ctr">
              <a:buNone/>
              <a:defRPr sz="2400">
                <a:solidFill>
                  <a:srgbClr val="4D4D4C"/>
                </a:solidFill>
              </a:defRPr>
            </a:lvl5pPr>
          </a:lstStyle>
          <a:p>
            <a:pPr lvl="0"/>
            <a:r>
              <a:rPr lang="en-US" dirty="0" smtClean="0"/>
              <a:t>Main Body Text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 flipH="1">
            <a:off x="478388" y="1901510"/>
            <a:ext cx="8178914" cy="0"/>
          </a:xfrm>
          <a:prstGeom prst="line">
            <a:avLst/>
          </a:prstGeom>
          <a:ln w="28575">
            <a:solidFill>
              <a:srgbClr val="174F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テキスト プレースホルダー 36"/>
          <p:cNvSpPr txBox="1">
            <a:spLocks/>
          </p:cNvSpPr>
          <p:nvPr userDrawn="1"/>
        </p:nvSpPr>
        <p:spPr bwMode="auto">
          <a:xfrm>
            <a:off x="591670" y="6376509"/>
            <a:ext cx="11306221" cy="41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Lucida Grande" charset="0"/>
                <a:ea typeface="MS PGothic" charset="-128"/>
                <a:cs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Lucida Grande" charset="0"/>
                <a:ea typeface="Geneva" charset="0"/>
                <a:cs typeface="Geneva" charset="0"/>
              </a:defRPr>
            </a:lvl9pPr>
          </a:lstStyle>
          <a:p>
            <a:pPr algn="l">
              <a:buFontTx/>
              <a:buNone/>
            </a:pPr>
            <a:r>
              <a:rPr lang="en-US" altLang="ja-JP" sz="1100" b="1" dirty="0" smtClean="0">
                <a:solidFill>
                  <a:srgbClr val="174F72"/>
                </a:solidFill>
                <a:latin typeface="Calibri" charset="0"/>
              </a:rPr>
              <a:t>EMERGE</a:t>
            </a:r>
            <a:r>
              <a:rPr lang="en-US" altLang="ja-JP" sz="1100" b="1" dirty="0" smtClean="0">
                <a:solidFill>
                  <a:srgbClr val="392E85"/>
                </a:solidFill>
                <a:latin typeface="Calibri" charset="0"/>
              </a:rPr>
              <a:t> </a:t>
            </a:r>
            <a:r>
              <a:rPr lang="en-US" altLang="ja-JP" sz="1100" b="0" baseline="0" dirty="0" smtClean="0">
                <a:solidFill>
                  <a:srgbClr val="6D6E6C"/>
                </a:solidFill>
                <a:latin typeface="Calibri" charset="0"/>
              </a:rPr>
              <a:t>empowering female entrepreneurs in engineering</a:t>
            </a:r>
            <a:endParaRPr kumimoji="1" lang="ja-JP" altLang="en-US" sz="1100" b="0" dirty="0">
              <a:solidFill>
                <a:srgbClr val="6D6E6C"/>
              </a:solidFill>
              <a:latin typeface="Calibri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14023474" flipH="1">
            <a:off x="8444824" y="117335"/>
            <a:ext cx="3596762" cy="27693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756063" flipH="1">
            <a:off x="23560" y="6215909"/>
            <a:ext cx="740284" cy="569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.xml"/><Relationship Id="rId71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87680-F485-A944-B74B-98B26E054E49}" type="datetimeFigureOut">
              <a:rPr lang="en-US" smtClean="0"/>
              <a:pPr/>
              <a:t>5/25/2020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04C27-DD68-9D4F-8D80-21602C2A28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60" r:id="rId2"/>
    <p:sldLayoutId id="2147483714" r:id="rId3"/>
    <p:sldLayoutId id="2147483700" r:id="rId4"/>
    <p:sldLayoutId id="2147483766" r:id="rId5"/>
    <p:sldLayoutId id="2147483742" r:id="rId6"/>
    <p:sldLayoutId id="2147483743" r:id="rId7"/>
    <p:sldLayoutId id="2147483710" r:id="rId8"/>
    <p:sldLayoutId id="2147483745" r:id="rId9"/>
    <p:sldLayoutId id="2147483707" r:id="rId10"/>
    <p:sldLayoutId id="2147483744" r:id="rId11"/>
    <p:sldLayoutId id="2147483720" r:id="rId12"/>
    <p:sldLayoutId id="2147483701" r:id="rId13"/>
    <p:sldLayoutId id="2147483698" r:id="rId14"/>
    <p:sldLayoutId id="2147483715" r:id="rId15"/>
    <p:sldLayoutId id="2147483709" r:id="rId16"/>
    <p:sldLayoutId id="2147483716" r:id="rId17"/>
    <p:sldLayoutId id="2147483708" r:id="rId18"/>
    <p:sldLayoutId id="2147483717" r:id="rId19"/>
    <p:sldLayoutId id="2147483718" r:id="rId20"/>
    <p:sldLayoutId id="2147483719" r:id="rId21"/>
    <p:sldLayoutId id="2147483723" r:id="rId22"/>
    <p:sldLayoutId id="2147483767" r:id="rId23"/>
    <p:sldLayoutId id="2147483654" r:id="rId24"/>
    <p:sldLayoutId id="2147483721" r:id="rId25"/>
    <p:sldLayoutId id="2147483706" r:id="rId26"/>
    <p:sldLayoutId id="2147483768" r:id="rId27"/>
    <p:sldLayoutId id="2147483735" r:id="rId28"/>
    <p:sldLayoutId id="2147483764" r:id="rId29"/>
    <p:sldLayoutId id="2147483736" r:id="rId30"/>
    <p:sldLayoutId id="2147483737" r:id="rId31"/>
    <p:sldLayoutId id="2147483699" r:id="rId32"/>
    <p:sldLayoutId id="2147483769" r:id="rId33"/>
    <p:sldLayoutId id="2147483711" r:id="rId34"/>
    <p:sldLayoutId id="2147483705" r:id="rId35"/>
    <p:sldLayoutId id="2147483738" r:id="rId36"/>
    <p:sldLayoutId id="2147483739" r:id="rId37"/>
    <p:sldLayoutId id="2147483740" r:id="rId38"/>
    <p:sldLayoutId id="2147483741" r:id="rId39"/>
    <p:sldLayoutId id="2147483755" r:id="rId40"/>
    <p:sldLayoutId id="2147483754" r:id="rId41"/>
    <p:sldLayoutId id="2147483753" r:id="rId42"/>
    <p:sldLayoutId id="2147483770" r:id="rId43"/>
    <p:sldLayoutId id="2147483746" r:id="rId44"/>
    <p:sldLayoutId id="2147483734" r:id="rId45"/>
    <p:sldLayoutId id="2147483747" r:id="rId46"/>
    <p:sldLayoutId id="2147483748" r:id="rId47"/>
    <p:sldLayoutId id="2147483749" r:id="rId48"/>
    <p:sldLayoutId id="2147483750" r:id="rId49"/>
    <p:sldLayoutId id="2147483751" r:id="rId50"/>
    <p:sldLayoutId id="2147483752" r:id="rId51"/>
    <p:sldLayoutId id="2147483687" r:id="rId52"/>
    <p:sldLayoutId id="2147483712" r:id="rId53"/>
    <p:sldLayoutId id="2147483762" r:id="rId54"/>
    <p:sldLayoutId id="2147483704" r:id="rId55"/>
    <p:sldLayoutId id="2147483726" r:id="rId56"/>
    <p:sldLayoutId id="2147483727" r:id="rId57"/>
    <p:sldLayoutId id="2147483765" r:id="rId58"/>
    <p:sldLayoutId id="2147483703" r:id="rId59"/>
    <p:sldLayoutId id="2147483686" r:id="rId60"/>
    <p:sldLayoutId id="2147483756" r:id="rId61"/>
    <p:sldLayoutId id="2147483728" r:id="rId62"/>
    <p:sldLayoutId id="2147483725" r:id="rId63"/>
    <p:sldLayoutId id="2147483713" r:id="rId64"/>
    <p:sldLayoutId id="2147483729" r:id="rId65"/>
    <p:sldLayoutId id="2147483730" r:id="rId66"/>
    <p:sldLayoutId id="2147483731" r:id="rId67"/>
    <p:sldLayoutId id="2147483702" r:id="rId68"/>
    <p:sldLayoutId id="2147483732" r:id="rId69"/>
    <p:sldLayoutId id="2147483733" r:id="rId70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/>
        <a:buNone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3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577959" y="2646218"/>
            <a:ext cx="4088056" cy="3139612"/>
          </a:xfrm>
        </p:spPr>
        <p:txBody>
          <a:bodyPr>
            <a:normAutofit/>
          </a:bodyPr>
          <a:lstStyle/>
          <a:p>
            <a:pPr algn="ctr"/>
            <a:r>
              <a:rPr lang="pl-PL" sz="5400" dirty="0" smtClean="0"/>
              <a:t>Innowacje </a:t>
            </a:r>
          </a:p>
          <a:p>
            <a:pPr algn="ctr"/>
            <a:r>
              <a:rPr lang="pl-PL" sz="5400" dirty="0" smtClean="0"/>
              <a:t>w marketingu</a:t>
            </a:r>
          </a:p>
          <a:p>
            <a:pPr algn="ctr"/>
            <a:endParaRPr lang="pl-PL" sz="2800" dirty="0" smtClean="0"/>
          </a:p>
          <a:p>
            <a:pPr algn="ctr"/>
            <a:r>
              <a:rPr lang="pl-PL" sz="2800" dirty="0" smtClean="0"/>
              <a:t>czyli</a:t>
            </a:r>
          </a:p>
          <a:p>
            <a:pPr algn="ctr"/>
            <a:r>
              <a:rPr lang="pl-PL" sz="2800" dirty="0" smtClean="0"/>
              <a:t>webinnomarketinarium :)</a:t>
            </a:r>
          </a:p>
        </p:txBody>
      </p:sp>
      <p:sp>
        <p:nvSpPr>
          <p:cNvPr id="6" name="Prostokąt 5"/>
          <p:cNvSpPr/>
          <p:nvPr/>
        </p:nvSpPr>
        <p:spPr>
          <a:xfrm>
            <a:off x="7010400" y="484882"/>
            <a:ext cx="480752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solidFill>
                  <a:schemeClr val="bg1"/>
                </a:solidFill>
              </a:rPr>
              <a:t>Czy marketing był, jest, a może będzie innowacyjny?</a:t>
            </a: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Co o marketingu powinna wiedzieć osoba przedsiębiorcza?</a:t>
            </a:r>
          </a:p>
          <a:p>
            <a:endParaRPr lang="pl-PL" sz="3200" dirty="0" smtClean="0">
              <a:solidFill>
                <a:schemeClr val="bg1"/>
              </a:solidFill>
            </a:endParaRPr>
          </a:p>
          <a:p>
            <a:r>
              <a:rPr lang="pl-PL" sz="3200" dirty="0" smtClean="0">
                <a:solidFill>
                  <a:schemeClr val="bg1"/>
                </a:solidFill>
              </a:rPr>
              <a:t>Czy jedno webinarium może coś nam dać? </a:t>
            </a:r>
            <a:endParaRPr lang="en-US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50556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E63275"/>
                </a:solidFill>
              </a:rPr>
              <a:t>1872 r. </a:t>
            </a:r>
            <a:r>
              <a:rPr lang="pl-PL" sz="4000" b="1" dirty="0" smtClean="0"/>
              <a:t>Marketing bezpośredni</a:t>
            </a:r>
            <a:endParaRPr lang="pl-PL" sz="40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Pierwszy katalog produktowy rozesłał Amerykanin Aaron Montgomery </a:t>
            </a:r>
            <a:r>
              <a:rPr lang="pl-PL" dirty="0" err="1" smtClean="0"/>
              <a:t>Ward</a:t>
            </a:r>
            <a:r>
              <a:rPr lang="pl-PL" dirty="0" smtClean="0"/>
              <a:t>.</a:t>
            </a:r>
          </a:p>
          <a:p>
            <a:r>
              <a:rPr lang="pl-PL" dirty="0" smtClean="0"/>
              <a:t>Początkowo trudno było nakłonić farmerów do zakupu towarów składowanych w odległych magazynach, skoro zawsze kupowali u znajomych pośredników.</a:t>
            </a:r>
          </a:p>
          <a:p>
            <a:endParaRPr lang="pl-PL" dirty="0" smtClean="0"/>
          </a:p>
          <a:p>
            <a:r>
              <a:rPr lang="pl-PL" dirty="0" err="1" smtClean="0"/>
              <a:t>Ward</a:t>
            </a:r>
            <a:r>
              <a:rPr lang="pl-PL" dirty="0" smtClean="0"/>
              <a:t> wprowadził wtedy zasadę, że dowolny zamówiony towar można bezpłatnie zwrócić firmie, i ukuł formułę „</a:t>
            </a:r>
            <a:r>
              <a:rPr lang="pl-PL" dirty="0" err="1" smtClean="0"/>
              <a:t>Satisfaction</a:t>
            </a:r>
            <a:r>
              <a:rPr lang="pl-PL" dirty="0" smtClean="0"/>
              <a:t> </a:t>
            </a:r>
            <a:r>
              <a:rPr lang="pl-PL" dirty="0" err="1" smtClean="0"/>
              <a:t>or</a:t>
            </a:r>
            <a:r>
              <a:rPr lang="pl-PL" dirty="0" smtClean="0"/>
              <a:t>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money</a:t>
            </a:r>
            <a:r>
              <a:rPr lang="pl-PL" dirty="0" smtClean="0"/>
              <a:t> back”. Ponadto przy wyborze produktów do katalogu zasięgał opinii swoich klientów</a:t>
            </a:r>
            <a:endParaRPr lang="pl-PL" dirty="0"/>
          </a:p>
        </p:txBody>
      </p:sp>
      <p:pic>
        <p:nvPicPr>
          <p:cNvPr id="132098" name="Picture 2" descr="https://marketingprzykawie.pl/wp-content/uploads/2016/12131121204413_montgomery_ward_catalogue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786" y="2812483"/>
            <a:ext cx="2896178" cy="3855461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357372" y="6414759"/>
            <a:ext cx="188686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(https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://medium.com</a:t>
            </a:r>
            <a:r>
              <a:rPr lang="pl-PL" sz="1400" dirty="0" smtClean="0">
                <a:solidFill>
                  <a:schemeClr val="bg2">
                    <a:lumMod val="50000"/>
                  </a:schemeClr>
                </a:solidFill>
              </a:rPr>
              <a:t>/)</a:t>
            </a:r>
            <a:endParaRPr lang="pl-PL" sz="1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E63275"/>
                </a:solidFill>
              </a:rPr>
              <a:t>1 lipca 1941 </a:t>
            </a:r>
            <a:r>
              <a:rPr lang="pl-PL" b="1" dirty="0" smtClean="0"/>
              <a:t>- Pierwsza* reklama TV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800" dirty="0" smtClean="0"/>
              <a:t>Pierwsza* reklama telewizyjna – 1 lipca 1941, w USA, </a:t>
            </a:r>
            <a:r>
              <a:rPr lang="pl-PL" sz="2800" dirty="0" smtClean="0"/>
              <a:t>w telewizji </a:t>
            </a:r>
            <a:r>
              <a:rPr lang="pl-PL" sz="2800" dirty="0" err="1" smtClean="0"/>
              <a:t>WNBT-TV</a:t>
            </a:r>
            <a:r>
              <a:rPr lang="pl-PL" sz="2800" dirty="0" smtClean="0"/>
              <a:t> (część </a:t>
            </a:r>
            <a:r>
              <a:rPr lang="pl-PL" sz="2800" dirty="0" err="1" smtClean="0"/>
              <a:t>NBC</a:t>
            </a:r>
            <a:r>
              <a:rPr lang="pl-PL" sz="2800" dirty="0" smtClean="0"/>
              <a:t>).</a:t>
            </a:r>
          </a:p>
          <a:p>
            <a:r>
              <a:rPr lang="pl-PL" sz="2800" dirty="0" smtClean="0"/>
              <a:t>Trwała 10 sekund. Kosztowała nadawcę… 9 dolarów.</a:t>
            </a:r>
          </a:p>
          <a:p>
            <a:endParaRPr lang="pl-PL" sz="2800" dirty="0" smtClean="0"/>
          </a:p>
          <a:p>
            <a:endParaRPr lang="pl-PL" sz="2800" dirty="0" smtClean="0"/>
          </a:p>
          <a:p>
            <a:r>
              <a:rPr lang="pl-PL" sz="2800" dirty="0" smtClean="0"/>
              <a:t>*tzn. pierwsza oficjalna. Dopiero w maju 1941 Federalna Komisja ds. Komunikacji zezwoliła stacjom telewizyjnym na pobieranie opłat za czas reklamowy.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4400" b="1" dirty="0" smtClean="0"/>
              <a:t>To była historia …</a:t>
            </a:r>
            <a:endParaRPr lang="pl-PL" sz="44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5472545" y="2117448"/>
            <a:ext cx="6096527" cy="3975101"/>
          </a:xfrm>
        </p:spPr>
        <p:txBody>
          <a:bodyPr/>
          <a:lstStyle/>
          <a:p>
            <a:r>
              <a:rPr lang="pl-PL" sz="5400" dirty="0" smtClean="0"/>
              <a:t>No dobra, marketing był innowacyjny…</a:t>
            </a:r>
            <a:endParaRPr lang="pl-PL" sz="5400" dirty="0"/>
          </a:p>
        </p:txBody>
      </p:sp>
      <p:pic>
        <p:nvPicPr>
          <p:cNvPr id="134146" name="Picture 2" descr="white and brown cockerspanie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665" y="3156383"/>
            <a:ext cx="4857750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4400" b="1" dirty="0" smtClean="0"/>
              <a:t>Przyszłość marketingu…</a:t>
            </a:r>
            <a:endParaRPr lang="pl-PL" sz="44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6470073" y="2117448"/>
            <a:ext cx="5098999" cy="3975101"/>
          </a:xfrm>
        </p:spPr>
        <p:txBody>
          <a:bodyPr/>
          <a:lstStyle/>
          <a:p>
            <a:r>
              <a:rPr lang="pl-PL" sz="5400" dirty="0" smtClean="0"/>
              <a:t>No był innowacyjny… Ale czy będzie?</a:t>
            </a:r>
            <a:endParaRPr lang="pl-PL" sz="5400" dirty="0"/>
          </a:p>
        </p:txBody>
      </p:sp>
      <p:pic>
        <p:nvPicPr>
          <p:cNvPr id="136194" name="Picture 2" descr="Dog, Animal, Pet, Canine, Domestic, Breed, Purebre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285" y="2752099"/>
            <a:ext cx="5801880" cy="3867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Trendy w marketingu</a:t>
            </a:r>
            <a:endParaRPr lang="pl-PL" dirty="0"/>
          </a:p>
        </p:txBody>
      </p:sp>
      <p:pic>
        <p:nvPicPr>
          <p:cNvPr id="149506" name="Picture 2" descr="Arrow, Hand, Keep, Upward, Tre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5575" y="2910816"/>
            <a:ext cx="11534775" cy="3238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E63275"/>
                </a:solidFill>
              </a:rPr>
              <a:t>Customer</a:t>
            </a:r>
            <a:r>
              <a:rPr lang="pl-PL" b="1" dirty="0" smtClean="0">
                <a:solidFill>
                  <a:srgbClr val="E63275"/>
                </a:solidFill>
              </a:rPr>
              <a:t> </a:t>
            </a:r>
            <a:r>
              <a:rPr lang="pl-PL" b="1" dirty="0" err="1" smtClean="0">
                <a:solidFill>
                  <a:srgbClr val="E63275"/>
                </a:solidFill>
              </a:rPr>
              <a:t>Experience</a:t>
            </a:r>
            <a:endParaRPr lang="pl-PL" b="1" dirty="0">
              <a:solidFill>
                <a:srgbClr val="E63275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rgbClr val="10B1A2"/>
                </a:solidFill>
              </a:rPr>
              <a:t>Czyli doświadczenia </a:t>
            </a:r>
            <a:r>
              <a:rPr lang="pl-PL" sz="3600" dirty="0" smtClean="0">
                <a:solidFill>
                  <a:srgbClr val="10B1A2"/>
                </a:solidFill>
              </a:rPr>
              <a:t>klienta. </a:t>
            </a:r>
            <a:endParaRPr lang="pl-PL" sz="3600" dirty="0" smtClean="0">
              <a:solidFill>
                <a:srgbClr val="10B1A2"/>
              </a:solidFill>
            </a:endParaRPr>
          </a:p>
          <a:p>
            <a:r>
              <a:rPr lang="pl-PL" dirty="0" smtClean="0"/>
              <a:t>Na ogólne CX składają się doświadczenia klienta związane z różnymi punktami styku pomiędzy nim a firmą, czy marką </a:t>
            </a:r>
            <a:r>
              <a:rPr lang="pl-PL" dirty="0" smtClean="0"/>
              <a:t>produktu.</a:t>
            </a:r>
          </a:p>
          <a:p>
            <a:endParaRPr lang="pl-PL" dirty="0" smtClean="0"/>
          </a:p>
          <a:p>
            <a:r>
              <a:rPr lang="pl-PL" dirty="0" err="1" smtClean="0"/>
              <a:t>Customer</a:t>
            </a:r>
            <a:r>
              <a:rPr lang="pl-PL" dirty="0" smtClean="0"/>
              <a:t> </a:t>
            </a:r>
            <a:r>
              <a:rPr lang="pl-PL" dirty="0" err="1" smtClean="0"/>
              <a:t>Experience</a:t>
            </a:r>
            <a:r>
              <a:rPr lang="pl-PL" dirty="0" smtClean="0"/>
              <a:t> to podejście do prowadzenia biznesu. Takie, w którym uwzględnia się klienta i jego percepcję we wszystkich działaniach firmy oraz uznaje klienta za kolejny zasób </a:t>
            </a:r>
            <a:r>
              <a:rPr lang="pl-PL" dirty="0" smtClean="0"/>
              <a:t>firmy.</a:t>
            </a:r>
          </a:p>
          <a:p>
            <a:endParaRPr lang="pl-PL" sz="1400" dirty="0"/>
          </a:p>
        </p:txBody>
      </p:sp>
      <p:sp>
        <p:nvSpPr>
          <p:cNvPr id="4" name="Prostokąt 3"/>
          <p:cNvSpPr/>
          <p:nvPr/>
        </p:nvSpPr>
        <p:spPr>
          <a:xfrm>
            <a:off x="415634" y="3299754"/>
            <a:ext cx="3020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0B1A2"/>
                </a:solidFill>
              </a:rPr>
              <a:t>Obecne</a:t>
            </a:r>
          </a:p>
          <a:p>
            <a:pPr algn="ctr"/>
            <a:r>
              <a:rPr lang="pl-PL" sz="3600" b="1" dirty="0" smtClean="0">
                <a:solidFill>
                  <a:srgbClr val="CEDA29"/>
                </a:solidFill>
              </a:rPr>
              <a:t>trendy </a:t>
            </a:r>
          </a:p>
          <a:p>
            <a:pPr algn="ctr"/>
            <a:r>
              <a:rPr lang="pl-PL" sz="3600" b="1" dirty="0" smtClean="0">
                <a:solidFill>
                  <a:srgbClr val="E63275"/>
                </a:solidFill>
              </a:rPr>
              <a:t>w </a:t>
            </a:r>
            <a:r>
              <a:rPr lang="pl-PL" sz="3600" b="1" dirty="0" smtClean="0">
                <a:solidFill>
                  <a:srgbClr val="E63275"/>
                </a:solidFill>
              </a:rPr>
              <a:t>marketingu </a:t>
            </a:r>
            <a:endParaRPr lang="pl-PL" sz="3600" b="1" dirty="0">
              <a:solidFill>
                <a:srgbClr val="E63275"/>
              </a:solidFill>
            </a:endParaRPr>
          </a:p>
        </p:txBody>
      </p:sp>
      <p:pic>
        <p:nvPicPr>
          <p:cNvPr id="140290" name="Picture 2" descr="Experience, Feedback, Survey, Custo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499" y="0"/>
            <a:ext cx="2476501" cy="1619251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129026" y="3559066"/>
            <a:ext cx="3020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0B1A2"/>
                </a:solidFill>
              </a:rPr>
              <a:t>Obecne</a:t>
            </a:r>
          </a:p>
          <a:p>
            <a:pPr algn="ctr"/>
            <a:r>
              <a:rPr lang="pl-PL" sz="3600" b="1" dirty="0" smtClean="0">
                <a:solidFill>
                  <a:srgbClr val="CEDA29"/>
                </a:solidFill>
              </a:rPr>
              <a:t>trendy </a:t>
            </a:r>
          </a:p>
          <a:p>
            <a:pPr algn="ctr"/>
            <a:r>
              <a:rPr lang="pl-PL" sz="3600" b="1" dirty="0" smtClean="0">
                <a:solidFill>
                  <a:srgbClr val="E63275"/>
                </a:solidFill>
              </a:rPr>
              <a:t>w </a:t>
            </a:r>
            <a:r>
              <a:rPr lang="pl-PL" sz="3600" b="1" dirty="0" smtClean="0">
                <a:solidFill>
                  <a:srgbClr val="E63275"/>
                </a:solidFill>
              </a:rPr>
              <a:t>marketingu </a:t>
            </a:r>
            <a:endParaRPr lang="pl-PL" sz="3600" b="1" dirty="0">
              <a:solidFill>
                <a:srgbClr val="E632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err="1" smtClean="0">
                <a:solidFill>
                  <a:srgbClr val="E63275"/>
                </a:solidFill>
              </a:rPr>
              <a:t>Customer</a:t>
            </a:r>
            <a:r>
              <a:rPr lang="pl-PL" b="1" dirty="0" smtClean="0">
                <a:solidFill>
                  <a:srgbClr val="E63275"/>
                </a:solidFill>
              </a:rPr>
              <a:t> </a:t>
            </a:r>
            <a:r>
              <a:rPr lang="pl-PL" b="1" dirty="0" err="1" smtClean="0">
                <a:solidFill>
                  <a:srgbClr val="E63275"/>
                </a:solidFill>
              </a:rPr>
              <a:t>Experience</a:t>
            </a:r>
            <a:endParaRPr lang="pl-PL" b="1" dirty="0">
              <a:solidFill>
                <a:srgbClr val="E63275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rgbClr val="10B1A2"/>
                </a:solidFill>
              </a:rPr>
              <a:t>Czyli doświadczenia </a:t>
            </a:r>
            <a:r>
              <a:rPr lang="pl-PL" sz="3600" dirty="0" smtClean="0">
                <a:solidFill>
                  <a:srgbClr val="10B1A2"/>
                </a:solidFill>
              </a:rPr>
              <a:t>klienta. </a:t>
            </a:r>
            <a:endParaRPr lang="pl-PL" sz="3600" dirty="0" smtClean="0">
              <a:solidFill>
                <a:srgbClr val="10B1A2"/>
              </a:solidFill>
            </a:endParaRPr>
          </a:p>
          <a:p>
            <a:endParaRPr lang="pl-PL" dirty="0" smtClean="0"/>
          </a:p>
          <a:p>
            <a:r>
              <a:rPr lang="pl-PL" dirty="0" smtClean="0"/>
              <a:t>A jak jest naprawdę? </a:t>
            </a:r>
          </a:p>
          <a:p>
            <a:r>
              <a:rPr lang="pl-PL" dirty="0" smtClean="0"/>
              <a:t>„Tyle</a:t>
            </a:r>
            <a:r>
              <a:rPr lang="pl-PL" dirty="0" smtClean="0"/>
              <a:t>, że szara rzeczywistość skrzeczy na infoliniach, reklamacjach, obsłudze w sklepach, komunikacji w </a:t>
            </a:r>
            <a:r>
              <a:rPr lang="pl-PL" dirty="0" err="1" smtClean="0"/>
              <a:t>social</a:t>
            </a:r>
            <a:r>
              <a:rPr lang="pl-PL" dirty="0" smtClean="0"/>
              <a:t> media czy e-commerce. Najlepiej jest wtedy gdy chcesz coś kupić. Najgorzej, gdy masz problem jako klient, a pieniążki już zapłaciłeś</a:t>
            </a:r>
            <a:r>
              <a:rPr lang="pl-PL" dirty="0" smtClean="0"/>
              <a:t>.”</a:t>
            </a:r>
          </a:p>
          <a:p>
            <a:endParaRPr lang="pl-PL" sz="1400" dirty="0" smtClean="0"/>
          </a:p>
          <a:p>
            <a:r>
              <a:rPr lang="pl-PL" sz="1400" dirty="0" smtClean="0"/>
              <a:t>http</a:t>
            </a:r>
            <a:r>
              <a:rPr lang="pl-PL" sz="1400" dirty="0" smtClean="0"/>
              <a:t>://kotarbinski.com/blogomarketingu/11-trendow-marketingu-w-2020-roku/</a:t>
            </a:r>
            <a:endParaRPr lang="pl-PL" sz="1400" dirty="0"/>
          </a:p>
        </p:txBody>
      </p:sp>
      <p:sp>
        <p:nvSpPr>
          <p:cNvPr id="4" name="Prostokąt 3"/>
          <p:cNvSpPr/>
          <p:nvPr/>
        </p:nvSpPr>
        <p:spPr>
          <a:xfrm>
            <a:off x="415634" y="3299754"/>
            <a:ext cx="3020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0B1A2"/>
                </a:solidFill>
              </a:rPr>
              <a:t>Obecne</a:t>
            </a:r>
          </a:p>
          <a:p>
            <a:pPr algn="ctr"/>
            <a:r>
              <a:rPr lang="pl-PL" sz="3600" b="1" dirty="0" smtClean="0">
                <a:solidFill>
                  <a:srgbClr val="CEDA29"/>
                </a:solidFill>
              </a:rPr>
              <a:t>trendy </a:t>
            </a:r>
          </a:p>
          <a:p>
            <a:pPr algn="ctr"/>
            <a:r>
              <a:rPr lang="pl-PL" sz="3600" b="1" dirty="0" smtClean="0">
                <a:solidFill>
                  <a:srgbClr val="E63275"/>
                </a:solidFill>
              </a:rPr>
              <a:t>w </a:t>
            </a:r>
            <a:r>
              <a:rPr lang="pl-PL" sz="3600" b="1" dirty="0" smtClean="0">
                <a:solidFill>
                  <a:srgbClr val="E63275"/>
                </a:solidFill>
              </a:rPr>
              <a:t>marketingu </a:t>
            </a:r>
            <a:endParaRPr lang="pl-PL" sz="3600" b="1" dirty="0">
              <a:solidFill>
                <a:srgbClr val="E63275"/>
              </a:solidFill>
            </a:endParaRPr>
          </a:p>
        </p:txBody>
      </p:sp>
      <p:pic>
        <p:nvPicPr>
          <p:cNvPr id="140290" name="Picture 2" descr="Experience, Feedback, Survey, Custom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499" y="0"/>
            <a:ext cx="2476501" cy="1619251"/>
          </a:xfrm>
          <a:prstGeom prst="rect">
            <a:avLst/>
          </a:prstGeom>
          <a:noFill/>
        </p:spPr>
      </p:pic>
      <p:sp>
        <p:nvSpPr>
          <p:cNvPr id="6" name="Prostokąt 5"/>
          <p:cNvSpPr/>
          <p:nvPr/>
        </p:nvSpPr>
        <p:spPr>
          <a:xfrm>
            <a:off x="129026" y="3559066"/>
            <a:ext cx="3020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0B1A2"/>
                </a:solidFill>
              </a:rPr>
              <a:t>Obecne</a:t>
            </a:r>
          </a:p>
          <a:p>
            <a:pPr algn="ctr"/>
            <a:r>
              <a:rPr lang="pl-PL" sz="3600" b="1" dirty="0" smtClean="0">
                <a:solidFill>
                  <a:srgbClr val="CEDA29"/>
                </a:solidFill>
              </a:rPr>
              <a:t>trendy </a:t>
            </a:r>
          </a:p>
          <a:p>
            <a:pPr algn="ctr"/>
            <a:r>
              <a:rPr lang="pl-PL" sz="3600" b="1" dirty="0" smtClean="0">
                <a:solidFill>
                  <a:srgbClr val="E63275"/>
                </a:solidFill>
              </a:rPr>
              <a:t>w </a:t>
            </a:r>
            <a:r>
              <a:rPr lang="pl-PL" sz="3600" b="1" dirty="0" smtClean="0">
                <a:solidFill>
                  <a:srgbClr val="E63275"/>
                </a:solidFill>
              </a:rPr>
              <a:t>marketingu </a:t>
            </a:r>
            <a:endParaRPr lang="pl-PL" sz="3600" b="1" dirty="0">
              <a:solidFill>
                <a:srgbClr val="E632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E63275"/>
                </a:solidFill>
              </a:rPr>
              <a:t>Marketing Automation</a:t>
            </a:r>
            <a:endParaRPr lang="pl-PL" b="1" dirty="0">
              <a:solidFill>
                <a:srgbClr val="E63275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600" dirty="0" smtClean="0">
                <a:solidFill>
                  <a:srgbClr val="10B1A2"/>
                </a:solidFill>
              </a:rPr>
              <a:t>Czyli personalizacja. </a:t>
            </a:r>
          </a:p>
          <a:p>
            <a:r>
              <a:rPr lang="pl-PL" dirty="0" smtClean="0"/>
              <a:t>Systemy oparte na marketing automation coraz częściej powiązane są z analizą </a:t>
            </a:r>
            <a:r>
              <a:rPr lang="pl-PL" dirty="0" err="1" smtClean="0"/>
              <a:t>Deep</a:t>
            </a:r>
            <a:r>
              <a:rPr lang="pl-PL" dirty="0" smtClean="0"/>
              <a:t> Data oraz użyciem sztucznej inteligencji i </a:t>
            </a:r>
            <a:r>
              <a:rPr lang="pl-PL" dirty="0" err="1" smtClean="0"/>
              <a:t>Machine</a:t>
            </a:r>
            <a:r>
              <a:rPr lang="pl-PL" dirty="0" smtClean="0"/>
              <a:t> Learningu w walce o dopasowanie jak najodpowiedniejszych treści marketingowych docierających personalnie do osób wykazujących się aktywnością na stronach używających systemów Marketing Automation</a:t>
            </a:r>
            <a:r>
              <a:rPr lang="pl-PL" dirty="0" smtClean="0"/>
              <a:t>.</a:t>
            </a:r>
          </a:p>
        </p:txBody>
      </p:sp>
      <p:sp>
        <p:nvSpPr>
          <p:cNvPr id="4" name="Prostokąt 3"/>
          <p:cNvSpPr/>
          <p:nvPr/>
        </p:nvSpPr>
        <p:spPr>
          <a:xfrm>
            <a:off x="415634" y="3299754"/>
            <a:ext cx="3020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0B1A2"/>
                </a:solidFill>
              </a:rPr>
              <a:t>Obecne</a:t>
            </a:r>
          </a:p>
          <a:p>
            <a:pPr algn="ctr"/>
            <a:r>
              <a:rPr lang="pl-PL" sz="3600" b="1" dirty="0" smtClean="0">
                <a:solidFill>
                  <a:srgbClr val="CEDA29"/>
                </a:solidFill>
              </a:rPr>
              <a:t>trendy </a:t>
            </a:r>
          </a:p>
          <a:p>
            <a:pPr algn="ctr"/>
            <a:r>
              <a:rPr lang="pl-PL" sz="3600" b="1" dirty="0" smtClean="0">
                <a:solidFill>
                  <a:srgbClr val="E63275"/>
                </a:solidFill>
              </a:rPr>
              <a:t>w </a:t>
            </a:r>
            <a:r>
              <a:rPr lang="pl-PL" sz="3600" b="1" dirty="0" smtClean="0">
                <a:solidFill>
                  <a:srgbClr val="E63275"/>
                </a:solidFill>
              </a:rPr>
              <a:t>marketingu </a:t>
            </a:r>
            <a:endParaRPr lang="pl-PL" sz="3600" b="1" dirty="0">
              <a:solidFill>
                <a:srgbClr val="E632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926449" y="401789"/>
            <a:ext cx="7407087" cy="1923483"/>
          </a:xfrm>
        </p:spPr>
        <p:txBody>
          <a:bodyPr>
            <a:normAutofit/>
          </a:bodyPr>
          <a:lstStyle/>
          <a:p>
            <a:r>
              <a:rPr lang="pl-PL" dirty="0" smtClean="0">
                <a:solidFill>
                  <a:srgbClr val="E63275"/>
                </a:solidFill>
              </a:rPr>
              <a:t>Marketing </a:t>
            </a:r>
            <a:endParaRPr lang="pl-PL" dirty="0" smtClean="0">
              <a:solidFill>
                <a:srgbClr val="E63275"/>
              </a:solidFill>
            </a:endParaRPr>
          </a:p>
          <a:p>
            <a:r>
              <a:rPr lang="pl-PL" dirty="0" smtClean="0">
                <a:solidFill>
                  <a:srgbClr val="E63275"/>
                </a:solidFill>
              </a:rPr>
              <a:t>Automation</a:t>
            </a:r>
            <a:endParaRPr lang="pl-PL" dirty="0">
              <a:solidFill>
                <a:srgbClr val="E63275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4161986" y="2117448"/>
            <a:ext cx="1767760" cy="2936632"/>
          </a:xfrm>
        </p:spPr>
        <p:txBody>
          <a:bodyPr/>
          <a:lstStyle/>
          <a:p>
            <a:r>
              <a:rPr lang="pl-PL" dirty="0" smtClean="0"/>
              <a:t>A jak jest naprawdę? </a:t>
            </a:r>
          </a:p>
          <a:p>
            <a:endParaRPr lang="pl-PL" dirty="0" smtClean="0"/>
          </a:p>
          <a:p>
            <a:endParaRPr lang="pl-PL" dirty="0" smtClean="0"/>
          </a:p>
        </p:txBody>
      </p:sp>
      <p:sp>
        <p:nvSpPr>
          <p:cNvPr id="4" name="Prostokąt 3"/>
          <p:cNvSpPr/>
          <p:nvPr/>
        </p:nvSpPr>
        <p:spPr>
          <a:xfrm>
            <a:off x="415634" y="3299754"/>
            <a:ext cx="3020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0B1A2"/>
                </a:solidFill>
              </a:rPr>
              <a:t>Obecne</a:t>
            </a:r>
          </a:p>
          <a:p>
            <a:pPr algn="ctr"/>
            <a:r>
              <a:rPr lang="pl-PL" sz="3600" b="1" dirty="0" smtClean="0">
                <a:solidFill>
                  <a:srgbClr val="CEDA29"/>
                </a:solidFill>
              </a:rPr>
              <a:t>trendy </a:t>
            </a:r>
          </a:p>
          <a:p>
            <a:pPr algn="ctr"/>
            <a:r>
              <a:rPr lang="pl-PL" sz="3600" b="1" dirty="0" smtClean="0">
                <a:solidFill>
                  <a:srgbClr val="E63275"/>
                </a:solidFill>
              </a:rPr>
              <a:t>w </a:t>
            </a:r>
            <a:r>
              <a:rPr lang="pl-PL" sz="3600" b="1" dirty="0" smtClean="0">
                <a:solidFill>
                  <a:srgbClr val="E63275"/>
                </a:solidFill>
              </a:rPr>
              <a:t>marketingu </a:t>
            </a:r>
            <a:endParaRPr lang="pl-PL" sz="3600" b="1" dirty="0">
              <a:solidFill>
                <a:srgbClr val="E63275"/>
              </a:solidFill>
            </a:endParaRPr>
          </a:p>
        </p:txBody>
      </p:sp>
      <p:pic>
        <p:nvPicPr>
          <p:cNvPr id="142338" name="Picture 2" descr="Szanowne Allegro, kupiłam deskę do muszli klozetowej, ponieważ była mi potrzebna. To była potrzeba, a nie dzika żądza. Nie jestem uzależniona od desek do kibla, ani ich nie kolekcjonuję – Nieważne, jak często będziecie mi wyświetlać banery ze sraczami, NIE kupię kolejnej. To nie jest tak, że mam zły dzień i stwierdzam &quot;a, pocieszę się, kupię kolejną deskę do sracza&quot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59405" y="1498"/>
            <a:ext cx="5715000" cy="61531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E63275"/>
                </a:solidFill>
              </a:rPr>
              <a:t>Wyszukiwanie głosowe</a:t>
            </a:r>
            <a:endParaRPr lang="pl-PL" b="1" dirty="0">
              <a:solidFill>
                <a:srgbClr val="E63275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3241965" y="2117448"/>
            <a:ext cx="8327108" cy="3975101"/>
          </a:xfrm>
        </p:spPr>
        <p:txBody>
          <a:bodyPr/>
          <a:lstStyle/>
          <a:p>
            <a:r>
              <a:rPr lang="pl-PL" dirty="0" smtClean="0"/>
              <a:t>Wyszukiwanie głosowe pojawia się w marketingowych zestawieniach trendów już od kilku lat, jednak dopiero w tym roku zaczęło odgrywać istotną rolę w Polsce. Od 16 stycznia 2019 r. Google </a:t>
            </a:r>
            <a:r>
              <a:rPr lang="pl-PL" dirty="0" err="1" smtClean="0"/>
              <a:t>Assistant</a:t>
            </a:r>
            <a:r>
              <a:rPr lang="pl-PL" dirty="0" smtClean="0"/>
              <a:t> jest dostępny w wersji polskojęzycznej</a:t>
            </a:r>
            <a:r>
              <a:rPr lang="pl-PL" dirty="0" smtClean="0"/>
              <a:t>.</a:t>
            </a:r>
          </a:p>
          <a:p>
            <a:r>
              <a:rPr lang="pl-PL" dirty="0" smtClean="0"/>
              <a:t>Wyszukiwanie głosowe rządzi się </a:t>
            </a:r>
            <a:r>
              <a:rPr lang="pl-PL" dirty="0" smtClean="0"/>
              <a:t>swoimi </a:t>
            </a:r>
            <a:r>
              <a:rPr lang="pl-PL" dirty="0" smtClean="0"/>
              <a:t>prawami: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pl-PL" dirty="0" smtClean="0"/>
              <a:t>użytkownicy </a:t>
            </a:r>
            <a:r>
              <a:rPr lang="pl-PL" dirty="0" smtClean="0"/>
              <a:t>stosują dłuższe, często dużo bardziej skomplikowane frazy,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pl-PL" dirty="0" smtClean="0"/>
              <a:t>odpowiedź musi być konkretna, wyczerpująca, a zarazem atrakcyjna,</a:t>
            </a:r>
          </a:p>
          <a:p>
            <a:pPr marL="263525" indent="-263525">
              <a:buFont typeface="Arial" pitchFamily="34" charset="0"/>
              <a:buChar char="•"/>
            </a:pPr>
            <a:r>
              <a:rPr lang="pl-PL" dirty="0" smtClean="0"/>
              <a:t>użytkownicy chcą </a:t>
            </a:r>
            <a:r>
              <a:rPr lang="pl-PL" dirty="0" smtClean="0"/>
              <a:t>jak najszybciej otrzymać informację </a:t>
            </a:r>
            <a:r>
              <a:rPr lang="pl-PL" dirty="0" smtClean="0"/>
              <a:t>zwrotną.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29026" y="3559066"/>
            <a:ext cx="3020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0B1A2"/>
                </a:solidFill>
              </a:rPr>
              <a:t>Obecne</a:t>
            </a:r>
          </a:p>
          <a:p>
            <a:pPr algn="ctr"/>
            <a:r>
              <a:rPr lang="pl-PL" sz="3600" b="1" dirty="0" smtClean="0">
                <a:solidFill>
                  <a:srgbClr val="CEDA29"/>
                </a:solidFill>
              </a:rPr>
              <a:t>trendy </a:t>
            </a:r>
          </a:p>
          <a:p>
            <a:pPr algn="ctr"/>
            <a:r>
              <a:rPr lang="pl-PL" sz="3600" b="1" dirty="0" smtClean="0">
                <a:solidFill>
                  <a:srgbClr val="E63275"/>
                </a:solidFill>
              </a:rPr>
              <a:t>w </a:t>
            </a:r>
            <a:r>
              <a:rPr lang="pl-PL" sz="3600" b="1" dirty="0" smtClean="0">
                <a:solidFill>
                  <a:srgbClr val="E63275"/>
                </a:solidFill>
              </a:rPr>
              <a:t>marketingu </a:t>
            </a:r>
            <a:endParaRPr lang="pl-PL" sz="3600" b="1" dirty="0">
              <a:solidFill>
                <a:srgbClr val="E632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3510" y="4294909"/>
            <a:ext cx="4654134" cy="1323454"/>
          </a:xfrm>
        </p:spPr>
        <p:txBody>
          <a:bodyPr/>
          <a:lstStyle/>
          <a:p>
            <a:r>
              <a:rPr lang="pl-PL" dirty="0" smtClean="0"/>
              <a:t>Webinnomarketinarium</a:t>
            </a:r>
          </a:p>
          <a:p>
            <a:endParaRPr lang="en-US" dirty="0"/>
          </a:p>
        </p:txBody>
      </p:sp>
      <p:sp>
        <p:nvSpPr>
          <p:cNvPr id="4" name="Prostokąt 3"/>
          <p:cNvSpPr/>
          <p:nvPr/>
        </p:nvSpPr>
        <p:spPr>
          <a:xfrm>
            <a:off x="6747164" y="1343890"/>
            <a:ext cx="297872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dirty="0" smtClean="0"/>
              <a:t>Innowacja przede wszystkim musi rozwiązywać problem. Tworzenie innowacji dla samej innowacji mija się z celem</a:t>
            </a:r>
            <a:endParaRPr lang="pl-PL" sz="2800" dirty="0"/>
          </a:p>
        </p:txBody>
      </p:sp>
    </p:spTree>
    <p:extLst>
      <p:ext uri="{BB962C8B-B14F-4D97-AF65-F5344CB8AC3E}">
        <p14:creationId xmlns="" xmlns:p14="http://schemas.microsoft.com/office/powerpoint/2010/main" val="1112550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pl-PL" b="1" dirty="0" smtClean="0">
                <a:solidFill>
                  <a:srgbClr val="E63275"/>
                </a:solidFill>
              </a:rPr>
              <a:t>Zakupy w mediach społecznościowych</a:t>
            </a:r>
            <a:endParaRPr lang="pl-PL" b="1" dirty="0">
              <a:solidFill>
                <a:srgbClr val="E63275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Już od pewnego czasu widzimy, że media społecznościowe coraz bardziej skręcają w kierunku e-commerce</a:t>
            </a:r>
            <a:r>
              <a:rPr lang="pl-PL" dirty="0" smtClean="0"/>
              <a:t>.</a:t>
            </a:r>
          </a:p>
          <a:p>
            <a:r>
              <a:rPr lang="pl-PL" dirty="0" smtClean="0"/>
              <a:t>Np. proces </a:t>
            </a:r>
            <a:r>
              <a:rPr lang="pl-PL" dirty="0" smtClean="0"/>
              <a:t>zakupowy na </a:t>
            </a:r>
            <a:r>
              <a:rPr lang="pl-PL" dirty="0" err="1" smtClean="0"/>
              <a:t>Instagramie</a:t>
            </a:r>
            <a:r>
              <a:rPr lang="pl-PL" dirty="0" smtClean="0"/>
              <a:t> przebiega znacznie szybciej, a </a:t>
            </a:r>
            <a:r>
              <a:rPr lang="pl-PL" dirty="0" smtClean="0"/>
              <a:t>użytkownik nie </a:t>
            </a:r>
            <a:r>
              <a:rPr lang="pl-PL" dirty="0" smtClean="0"/>
              <a:t>musi nawet opuszczać aplikacji.</a:t>
            </a:r>
          </a:p>
          <a:p>
            <a:r>
              <a:rPr lang="pl-PL" dirty="0" smtClean="0"/>
              <a:t>Dzięki </a:t>
            </a:r>
            <a:r>
              <a:rPr lang="pl-PL" dirty="0" err="1" smtClean="0"/>
              <a:t>funkcjonalnościom</a:t>
            </a:r>
            <a:r>
              <a:rPr lang="pl-PL" dirty="0" smtClean="0"/>
              <a:t> </a:t>
            </a:r>
            <a:r>
              <a:rPr lang="pl-PL" dirty="0" err="1" smtClean="0"/>
              <a:t>social</a:t>
            </a:r>
            <a:r>
              <a:rPr lang="pl-PL" dirty="0" smtClean="0"/>
              <a:t> mediów rośnie skuteczność cross </a:t>
            </a:r>
            <a:r>
              <a:rPr lang="pl-PL" dirty="0" err="1" smtClean="0"/>
              <a:t>sellingu</a:t>
            </a:r>
            <a:r>
              <a:rPr lang="pl-PL" dirty="0" smtClean="0"/>
              <a:t>. Pokazanie artykułów w kontekście (np. mebli i dodatków w nowoczesnym wnętrzu), zwiększa prawdopodobieństwo, że użytkownik kupi od razu całą aranżację.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29026" y="3559066"/>
            <a:ext cx="3020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0B1A2"/>
                </a:solidFill>
              </a:rPr>
              <a:t>Obecne</a:t>
            </a:r>
          </a:p>
          <a:p>
            <a:pPr algn="ctr"/>
            <a:r>
              <a:rPr lang="pl-PL" sz="3600" b="1" dirty="0" smtClean="0">
                <a:solidFill>
                  <a:srgbClr val="CEDA29"/>
                </a:solidFill>
              </a:rPr>
              <a:t>trendy </a:t>
            </a:r>
          </a:p>
          <a:p>
            <a:pPr algn="ctr"/>
            <a:r>
              <a:rPr lang="pl-PL" sz="3600" b="1" dirty="0" smtClean="0">
                <a:solidFill>
                  <a:srgbClr val="E63275"/>
                </a:solidFill>
              </a:rPr>
              <a:t>w </a:t>
            </a:r>
            <a:r>
              <a:rPr lang="pl-PL" sz="3600" b="1" dirty="0" smtClean="0">
                <a:solidFill>
                  <a:srgbClr val="E63275"/>
                </a:solidFill>
              </a:rPr>
              <a:t>marketingu </a:t>
            </a:r>
            <a:endParaRPr lang="pl-PL" sz="3600" b="1" dirty="0">
              <a:solidFill>
                <a:srgbClr val="E632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E63275"/>
                </a:solidFill>
              </a:rPr>
              <a:t>Rzeczywistość rozszerzona</a:t>
            </a:r>
            <a:endParaRPr lang="pl-PL" b="1" dirty="0">
              <a:solidFill>
                <a:srgbClr val="E63275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AR to połączenie obrazu fizycznego świata zarejestrowanego przez kamerę w telefonie, na który w czasie rzeczywistym nałożone zostają grafiki lub animacje 3D. </a:t>
            </a:r>
            <a:endParaRPr lang="pl-PL" dirty="0" smtClean="0"/>
          </a:p>
          <a:p>
            <a:r>
              <a:rPr lang="pl-PL" dirty="0" smtClean="0"/>
              <a:t>Przykładem </a:t>
            </a:r>
            <a:r>
              <a:rPr lang="pl-PL" dirty="0" smtClean="0"/>
              <a:t>AR jest chociażby gra Pokemon Go, która w ciągu kilku dni od wprowadzenia na rynek zdobyła 28,5 mln aktywnych użytkowników. </a:t>
            </a:r>
            <a:endParaRPr lang="pl-PL" dirty="0" smtClean="0"/>
          </a:p>
          <a:p>
            <a:r>
              <a:rPr lang="pl-PL" dirty="0" smtClean="0"/>
              <a:t>Do </a:t>
            </a:r>
            <a:r>
              <a:rPr lang="pl-PL" dirty="0" smtClean="0"/>
              <a:t>tej pory funkcjonalności AR nie zostały wykorzystane w pełni, dlatego możemy być pewni, że wszystko jeszcze przed nami.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29026" y="3559066"/>
            <a:ext cx="3020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0B1A2"/>
                </a:solidFill>
              </a:rPr>
              <a:t>Obecne</a:t>
            </a:r>
          </a:p>
          <a:p>
            <a:pPr algn="ctr"/>
            <a:r>
              <a:rPr lang="pl-PL" sz="3600" b="1" dirty="0" smtClean="0">
                <a:solidFill>
                  <a:srgbClr val="CEDA29"/>
                </a:solidFill>
              </a:rPr>
              <a:t>trendy </a:t>
            </a:r>
          </a:p>
          <a:p>
            <a:pPr algn="ctr"/>
            <a:r>
              <a:rPr lang="pl-PL" sz="3600" b="1" dirty="0" smtClean="0">
                <a:solidFill>
                  <a:srgbClr val="E63275"/>
                </a:solidFill>
              </a:rPr>
              <a:t>w </a:t>
            </a:r>
            <a:r>
              <a:rPr lang="pl-PL" sz="3600" b="1" dirty="0" smtClean="0">
                <a:solidFill>
                  <a:srgbClr val="E63275"/>
                </a:solidFill>
              </a:rPr>
              <a:t>marketingu </a:t>
            </a:r>
            <a:endParaRPr lang="pl-PL" sz="3600" b="1" dirty="0">
              <a:solidFill>
                <a:srgbClr val="E632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E63275"/>
                </a:solidFill>
              </a:rPr>
              <a:t>Autentyczność marki</a:t>
            </a:r>
            <a:endParaRPr lang="pl-PL" b="1" dirty="0">
              <a:solidFill>
                <a:srgbClr val="E63275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Tym, z czym marki muszą się zmierzyć nie tylko w 2020 r., ale w przeciągu kilku kolejnych lat, to budowanie autentyczności i pełnej transparentności</a:t>
            </a:r>
            <a:r>
              <a:rPr lang="pl-PL" dirty="0" smtClean="0"/>
              <a:t>.</a:t>
            </a:r>
          </a:p>
          <a:p>
            <a:r>
              <a:rPr lang="pl-PL" dirty="0" smtClean="0"/>
              <a:t>Tylko te firmy, które będą umiały nawiązać ze swoimi odbiorcami głęboki, autentyczny dialog, mają szansę na to, aby osiągnąć zamierzony cel</a:t>
            </a:r>
            <a:r>
              <a:rPr lang="pl-PL" dirty="0" smtClean="0"/>
              <a:t>.</a:t>
            </a:r>
          </a:p>
          <a:p>
            <a:r>
              <a:rPr lang="pl-PL" dirty="0" smtClean="0"/>
              <a:t>„Bardzo </a:t>
            </a:r>
            <a:r>
              <a:rPr lang="pl-PL" dirty="0" smtClean="0"/>
              <a:t>duży wpływ na zmieniające się postawy marek ma pokolenie Y. To grupa społeczna charakteryzująca się wrodzoną „alergią” na wszelkie mało wiarygodne działania marketingowe przedsiębiorstw</a:t>
            </a:r>
            <a:r>
              <a:rPr lang="pl-PL" dirty="0" smtClean="0"/>
              <a:t>.”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129026" y="3559066"/>
            <a:ext cx="302029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10B1A2"/>
                </a:solidFill>
              </a:rPr>
              <a:t>Obecne</a:t>
            </a:r>
          </a:p>
          <a:p>
            <a:pPr algn="ctr"/>
            <a:r>
              <a:rPr lang="pl-PL" sz="3600" b="1" dirty="0" smtClean="0">
                <a:solidFill>
                  <a:srgbClr val="CEDA29"/>
                </a:solidFill>
              </a:rPr>
              <a:t>trendy </a:t>
            </a:r>
          </a:p>
          <a:p>
            <a:pPr algn="ctr"/>
            <a:r>
              <a:rPr lang="pl-PL" sz="3600" b="1" dirty="0" smtClean="0">
                <a:solidFill>
                  <a:srgbClr val="E63275"/>
                </a:solidFill>
              </a:rPr>
              <a:t>w </a:t>
            </a:r>
            <a:r>
              <a:rPr lang="pl-PL" sz="3600" b="1" dirty="0" smtClean="0">
                <a:solidFill>
                  <a:srgbClr val="E63275"/>
                </a:solidFill>
              </a:rPr>
              <a:t>marketingu </a:t>
            </a:r>
            <a:endParaRPr lang="pl-PL" sz="3600" b="1" dirty="0">
              <a:solidFill>
                <a:srgbClr val="E63275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15378" y="6476284"/>
            <a:ext cx="57870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(https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://businessinsider.com.pl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/, https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://publicrelations.pl</a:t>
            </a:r>
            <a:r>
              <a:rPr lang="pl-PL" dirty="0" smtClean="0">
                <a:solidFill>
                  <a:schemeClr val="bg2">
                    <a:lumMod val="50000"/>
                  </a:schemeClr>
                </a:solidFill>
              </a:rPr>
              <a:t>/)</a:t>
            </a:r>
            <a:endParaRPr lang="pl-PL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https://cdn.donald.pl/filer_public_thumbnails/filer_public/c4/74/c4740ad7-8dba-46f8-9bd4-bb18c8205097/2jess_koszulki_zajawka.png__655x0_q85_crop_subsampling-2_width-65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61853" y="1177281"/>
            <a:ext cx="9117314" cy="5038883"/>
          </a:xfrm>
          <a:prstGeom prst="rect">
            <a:avLst/>
          </a:prstGeom>
          <a:noFill/>
        </p:spPr>
      </p:pic>
      <p:sp>
        <p:nvSpPr>
          <p:cNvPr id="5" name="Prostokąt 4"/>
          <p:cNvSpPr/>
          <p:nvPr/>
        </p:nvSpPr>
        <p:spPr>
          <a:xfrm>
            <a:off x="3061853" y="6216164"/>
            <a:ext cx="228972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600" dirty="0" smtClean="0">
                <a:solidFill>
                  <a:schemeClr val="bg2">
                    <a:lumMod val="75000"/>
                  </a:schemeClr>
                </a:solidFill>
              </a:rPr>
              <a:t>(https</a:t>
            </a:r>
            <a:r>
              <a:rPr lang="pl-PL" sz="1600" dirty="0" smtClean="0">
                <a:solidFill>
                  <a:schemeClr val="bg2">
                    <a:lumMod val="75000"/>
                  </a:schemeClr>
                </a:solidFill>
              </a:rPr>
              <a:t>://www.donald.pl</a:t>
            </a:r>
            <a:r>
              <a:rPr lang="pl-PL" sz="1600" dirty="0" smtClean="0">
                <a:solidFill>
                  <a:schemeClr val="bg2">
                    <a:lumMod val="75000"/>
                  </a:schemeClr>
                </a:solidFill>
              </a:rPr>
              <a:t>/)</a:t>
            </a:r>
            <a:endParaRPr lang="pl-PL" sz="1600" dirty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>
          <a:xfrm>
            <a:off x="3754584" y="327547"/>
            <a:ext cx="7814488" cy="1418523"/>
          </a:xfrm>
        </p:spPr>
        <p:txBody>
          <a:bodyPr>
            <a:normAutofit/>
          </a:bodyPr>
          <a:lstStyle/>
          <a:p>
            <a:r>
              <a:rPr lang="pl-PL" sz="4000" b="1" dirty="0" smtClean="0"/>
              <a:t>A może …</a:t>
            </a:r>
          </a:p>
          <a:p>
            <a:r>
              <a:rPr lang="pl-PL" sz="4000" b="1" dirty="0" smtClean="0"/>
              <a:t>…wykorzystanie starego na nowo?</a:t>
            </a:r>
            <a:endParaRPr lang="pl-PL" sz="4000" b="1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>
          <a:xfrm>
            <a:off x="3754583" y="2117448"/>
            <a:ext cx="7814490" cy="3975101"/>
          </a:xfrm>
        </p:spPr>
        <p:txBody>
          <a:bodyPr/>
          <a:lstStyle/>
          <a:p>
            <a:r>
              <a:rPr lang="pl-PL" sz="3600" dirty="0" smtClean="0">
                <a:solidFill>
                  <a:srgbClr val="10B1A2"/>
                </a:solidFill>
              </a:rPr>
              <a:t>Czyli dostosowanie tego, co już wiemy, do obecnej rzeczywistości.</a:t>
            </a:r>
          </a:p>
          <a:p>
            <a:endParaRPr lang="pl-PL" sz="3600" dirty="0" smtClean="0"/>
          </a:p>
          <a:p>
            <a:r>
              <a:rPr lang="pl-PL" sz="3600" dirty="0" smtClean="0">
                <a:solidFill>
                  <a:srgbClr val="E63275"/>
                </a:solidFill>
              </a:rPr>
              <a:t>Pokażmy jeden przykład.</a:t>
            </a:r>
            <a:endParaRPr lang="pl-PL" sz="3600" dirty="0">
              <a:solidFill>
                <a:srgbClr val="E632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Teoria perspektywy – czy ją znamy?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>
                <a:solidFill>
                  <a:srgbClr val="E63275"/>
                </a:solidFill>
              </a:rPr>
              <a:t>Teoria perspektywy </a:t>
            </a:r>
            <a:r>
              <a:rPr lang="pl-PL" dirty="0" smtClean="0"/>
              <a:t>– teoria psychologiczna autorstwa </a:t>
            </a:r>
            <a:r>
              <a:rPr lang="pl-PL" dirty="0" smtClean="0">
                <a:solidFill>
                  <a:srgbClr val="10B1A2"/>
                </a:solidFill>
              </a:rPr>
              <a:t>Daniela </a:t>
            </a:r>
            <a:r>
              <a:rPr lang="pl-PL" dirty="0" err="1" smtClean="0">
                <a:solidFill>
                  <a:srgbClr val="10B1A2"/>
                </a:solidFill>
              </a:rPr>
              <a:t>Kahnemana</a:t>
            </a:r>
            <a:r>
              <a:rPr lang="pl-PL" dirty="0" smtClean="0">
                <a:solidFill>
                  <a:srgbClr val="10B1A2"/>
                </a:solidFill>
              </a:rPr>
              <a:t> </a:t>
            </a:r>
            <a:r>
              <a:rPr lang="pl-PL" dirty="0" smtClean="0"/>
              <a:t>i </a:t>
            </a:r>
            <a:r>
              <a:rPr lang="pl-PL" dirty="0" smtClean="0">
                <a:solidFill>
                  <a:srgbClr val="10B1A2"/>
                </a:solidFill>
              </a:rPr>
              <a:t>Amosa </a:t>
            </a:r>
            <a:r>
              <a:rPr lang="pl-PL" dirty="0" err="1" smtClean="0">
                <a:solidFill>
                  <a:srgbClr val="10B1A2"/>
                </a:solidFill>
              </a:rPr>
              <a:t>Tversky</a:t>
            </a:r>
            <a:r>
              <a:rPr lang="pl-PL" dirty="0" err="1" smtClean="0"/>
              <a:t>’ego</a:t>
            </a:r>
            <a:r>
              <a:rPr lang="pl-PL" dirty="0" smtClean="0"/>
              <a:t>.</a:t>
            </a:r>
          </a:p>
          <a:p>
            <a:r>
              <a:rPr lang="pl-PL" dirty="0" smtClean="0"/>
              <a:t>Powstała przed dinozaurami – w 1979 roku.</a:t>
            </a:r>
          </a:p>
          <a:p>
            <a:r>
              <a:rPr lang="pl-PL" dirty="0" smtClean="0"/>
              <a:t>W 1985 roku </a:t>
            </a:r>
            <a:r>
              <a:rPr lang="pl-PL" dirty="0" err="1" smtClean="0"/>
              <a:t>Thaler</a:t>
            </a:r>
            <a:r>
              <a:rPr lang="pl-PL" dirty="0" smtClean="0"/>
              <a:t> wyprowadził z teorii perspektywy cztery zasady umysłowej  kalkulacji.</a:t>
            </a:r>
          </a:p>
          <a:p>
            <a:r>
              <a:rPr lang="pl-PL" dirty="0" smtClean="0"/>
              <a:t>W </a:t>
            </a:r>
            <a:r>
              <a:rPr lang="pl-PL" dirty="0" smtClean="0"/>
              <a:t>2002 roku badania nad teorią perspektyw docenił Komitet Noblowski – </a:t>
            </a:r>
            <a:r>
              <a:rPr lang="pl-PL" dirty="0" err="1" smtClean="0"/>
              <a:t>Kahneman</a:t>
            </a:r>
            <a:r>
              <a:rPr lang="pl-PL" dirty="0" smtClean="0"/>
              <a:t> otrzymał </a:t>
            </a:r>
            <a:r>
              <a:rPr lang="pl-PL" dirty="0" smtClean="0">
                <a:solidFill>
                  <a:srgbClr val="CEDA29"/>
                </a:solidFill>
              </a:rPr>
              <a:t>Nagrodę Nobla </a:t>
            </a:r>
            <a:r>
              <a:rPr lang="pl-PL" dirty="0" smtClean="0"/>
              <a:t>w dziedzinie </a:t>
            </a:r>
            <a:r>
              <a:rPr lang="pl-PL" dirty="0" smtClean="0"/>
              <a:t>ekonomii (</a:t>
            </a:r>
            <a:r>
              <a:rPr lang="pl-PL" dirty="0" err="1" smtClean="0"/>
              <a:t>Tversky</a:t>
            </a:r>
            <a:r>
              <a:rPr lang="pl-PL" dirty="0" smtClean="0"/>
              <a:t> zmarł kilka lat wcześniej</a:t>
            </a:r>
            <a:r>
              <a:rPr lang="pl-PL" dirty="0" smtClean="0"/>
              <a:t>).</a:t>
            </a:r>
          </a:p>
          <a:p>
            <a:endParaRPr lang="pl-PL" dirty="0" smtClean="0"/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E63275"/>
                </a:solidFill>
              </a:rPr>
              <a:t>Teoria perspektywy</a:t>
            </a:r>
            <a:endParaRPr lang="pl-PL" b="1" dirty="0">
              <a:solidFill>
                <a:srgbClr val="E63275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200" dirty="0" smtClean="0"/>
              <a:t>Ludzie oceniając, czy coś jest dla nich korzystne czy nie, przyjmują pewien punkt odniesienia i proponowane oferty określają jako zyski lub straty w stosunku do tego punktu; </a:t>
            </a:r>
          </a:p>
          <a:p>
            <a:endParaRPr lang="pl-PL" sz="3200" dirty="0" smtClean="0"/>
          </a:p>
          <a:p>
            <a:r>
              <a:rPr lang="pl-PL" sz="3200" dirty="0" smtClean="0"/>
              <a:t>Jest </a:t>
            </a:r>
            <a:r>
              <a:rPr lang="pl-PL" sz="3200" dirty="0" smtClean="0"/>
              <a:t>to funkcja wartości zysków i strat</a:t>
            </a:r>
            <a:r>
              <a:rPr lang="pl-PL" sz="3200" dirty="0" smtClean="0"/>
              <a:t>.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Teoria perspektywy</a:t>
            </a:r>
            <a:endParaRPr lang="pl-PL" dirty="0"/>
          </a:p>
        </p:txBody>
      </p:sp>
      <p:graphicFrame>
        <p:nvGraphicFramePr>
          <p:cNvPr id="148482" name="Object 2"/>
          <p:cNvGraphicFramePr>
            <a:graphicFrameLocks noChangeAspect="1"/>
          </p:cNvGraphicFramePr>
          <p:nvPr/>
        </p:nvGraphicFramePr>
        <p:xfrm>
          <a:off x="2808517" y="1860881"/>
          <a:ext cx="7440988" cy="4758400"/>
        </p:xfrm>
        <a:graphic>
          <a:graphicData uri="http://schemas.openxmlformats.org/presentationml/2006/ole">
            <p:oleObj spid="_x0000_s148482" name="Picture" r:id="rId3" imgW="4229280" imgH="3216240" progId="Word.Picture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/>
              <a:t>Wyobraźmy sobie taką sytuację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200" dirty="0" smtClean="0"/>
              <a:t>Pani A i Pani B potrzebują fotela i kanapy.</a:t>
            </a:r>
          </a:p>
          <a:p>
            <a:r>
              <a:rPr lang="pl-PL" sz="3200" dirty="0" smtClean="0"/>
              <a:t>Obie panie udają się do różnych sklepów i poznają ceny.</a:t>
            </a:r>
          </a:p>
          <a:p>
            <a:r>
              <a:rPr lang="pl-PL" sz="3200" dirty="0" smtClean="0"/>
              <a:t>Wracają do domu i po zastanowieniu uznają, że oferta im odpowiada, więc następnego dnia wyruszają na zakupy.</a:t>
            </a:r>
          </a:p>
          <a:p>
            <a:r>
              <a:rPr lang="pl-PL" sz="3200" dirty="0" smtClean="0"/>
              <a:t>Jednak okazuje się, że sklepy trochę zmieniły ofertę…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Sytuacja pierwsza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Pani A dowiedziała się, że kanapa kosztowała 1400,- zł, a fotel 300 zł.</a:t>
            </a:r>
          </a:p>
          <a:p>
            <a:r>
              <a:rPr lang="pl-PL" dirty="0" smtClean="0"/>
              <a:t>Jednak podczas zakupu </a:t>
            </a:r>
            <a:r>
              <a:rPr lang="pl-PL" dirty="0" smtClean="0"/>
              <a:t>okazało się, że cena </a:t>
            </a:r>
            <a:r>
              <a:rPr lang="pl-PL" dirty="0" smtClean="0"/>
              <a:t>kanapy spadła </a:t>
            </a:r>
            <a:r>
              <a:rPr lang="pl-PL" dirty="0" smtClean="0"/>
              <a:t>do 1250 zł; cena fotela 300 zł nie zmieniła się</a:t>
            </a:r>
            <a:r>
              <a:rPr lang="pl-PL" dirty="0" smtClean="0"/>
              <a:t>.</a:t>
            </a:r>
          </a:p>
          <a:p>
            <a:r>
              <a:rPr lang="pl-PL" dirty="0" smtClean="0"/>
              <a:t>Czyli: Pani A myślała, że zapłaci 1700,- a zapłaciła 1550,- zł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Pani </a:t>
            </a:r>
            <a:r>
              <a:rPr lang="pl-PL" dirty="0" smtClean="0"/>
              <a:t>B </a:t>
            </a:r>
            <a:r>
              <a:rPr lang="pl-PL" dirty="0" smtClean="0"/>
              <a:t>dowiedziała się, że </a:t>
            </a:r>
            <a:r>
              <a:rPr lang="pl-PL" dirty="0" smtClean="0"/>
              <a:t>kanapa </a:t>
            </a:r>
            <a:r>
              <a:rPr lang="pl-PL" dirty="0" smtClean="0"/>
              <a:t>kosztowała 1400,- zł, a fotel 300 zł.</a:t>
            </a:r>
          </a:p>
          <a:p>
            <a:r>
              <a:rPr lang="pl-PL" dirty="0" smtClean="0"/>
              <a:t>Jednak podczas zakupu okazało się, że cena kanapy spadła do </a:t>
            </a:r>
            <a:r>
              <a:rPr lang="pl-PL" dirty="0" smtClean="0"/>
              <a:t>1350 </a:t>
            </a:r>
            <a:r>
              <a:rPr lang="pl-PL" dirty="0" smtClean="0"/>
              <a:t>zł; </a:t>
            </a:r>
            <a:r>
              <a:rPr lang="pl-PL" dirty="0" smtClean="0"/>
              <a:t>a cena </a:t>
            </a:r>
            <a:r>
              <a:rPr lang="pl-PL" dirty="0" smtClean="0"/>
              <a:t>fotela </a:t>
            </a:r>
            <a:r>
              <a:rPr lang="pl-PL" dirty="0" smtClean="0"/>
              <a:t>do 200 zł.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Czyli: Pani </a:t>
            </a:r>
            <a:r>
              <a:rPr lang="pl-PL" dirty="0" smtClean="0"/>
              <a:t>B </a:t>
            </a:r>
            <a:r>
              <a:rPr lang="pl-PL" dirty="0" smtClean="0"/>
              <a:t>myślała, że zapłaci 1700,- a zapłaciła 1550,- zł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734568" y="3339870"/>
            <a:ext cx="3152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>
                <a:solidFill>
                  <a:srgbClr val="E63275"/>
                </a:solidFill>
              </a:rPr>
              <a:t>Która będzie bardziej zadowolona?</a:t>
            </a:r>
            <a:endParaRPr lang="pl-PL" sz="4000" dirty="0">
              <a:solidFill>
                <a:srgbClr val="E632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/>
              <a:t>Co to jest innowacja marketingowa?</a:t>
            </a:r>
            <a:endParaRPr lang="en-US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3505201" y="2117448"/>
            <a:ext cx="8063872" cy="3975101"/>
          </a:xfrm>
        </p:spPr>
        <p:txBody>
          <a:bodyPr/>
          <a:lstStyle/>
          <a:p>
            <a:r>
              <a:rPr lang="pl-PL" sz="2800" b="1" dirty="0" smtClean="0"/>
              <a:t>Marketing </a:t>
            </a:r>
            <a:r>
              <a:rPr lang="pl-PL" sz="2800" b="1" dirty="0" err="1" smtClean="0"/>
              <a:t>innovation</a:t>
            </a:r>
            <a:r>
              <a:rPr lang="pl-PL" sz="2800" dirty="0" smtClean="0"/>
              <a:t> </a:t>
            </a:r>
            <a:r>
              <a:rPr lang="pl-PL" sz="2800" dirty="0" smtClean="0"/>
              <a:t>to </a:t>
            </a:r>
            <a:r>
              <a:rPr lang="pl-PL" sz="2800" dirty="0" smtClean="0">
                <a:solidFill>
                  <a:srgbClr val="E63275"/>
                </a:solidFill>
              </a:rPr>
              <a:t>wdrożenie </a:t>
            </a:r>
            <a:r>
              <a:rPr lang="pl-PL" sz="2800" dirty="0" smtClean="0">
                <a:solidFill>
                  <a:srgbClr val="10B1A2"/>
                </a:solidFill>
              </a:rPr>
              <a:t>nowej </a:t>
            </a:r>
            <a:r>
              <a:rPr lang="pl-PL" sz="2800" dirty="0" smtClean="0">
                <a:solidFill>
                  <a:srgbClr val="CEDA29"/>
                </a:solidFill>
              </a:rPr>
              <a:t>metody marketingowej </a:t>
            </a:r>
            <a:r>
              <a:rPr lang="pl-PL" sz="2800" dirty="0" smtClean="0"/>
              <a:t>wiążącej się z istotnymi </a:t>
            </a:r>
            <a:r>
              <a:rPr lang="pl-PL" sz="2800" dirty="0" smtClean="0"/>
              <a:t>zmianami.</a:t>
            </a:r>
          </a:p>
          <a:p>
            <a:r>
              <a:rPr lang="pl-PL" sz="2800" b="1" dirty="0" smtClean="0"/>
              <a:t>Zmiany </a:t>
            </a:r>
            <a:r>
              <a:rPr lang="pl-PL" sz="2800" dirty="0" smtClean="0"/>
              <a:t>te mogą dotyczyć projektu lub </a:t>
            </a:r>
            <a:r>
              <a:rPr lang="pl-PL" sz="2800" dirty="0" smtClean="0"/>
              <a:t>konstrukcji </a:t>
            </a:r>
            <a:r>
              <a:rPr lang="pl-PL" sz="2800" dirty="0" smtClean="0">
                <a:solidFill>
                  <a:srgbClr val="E63275"/>
                </a:solidFill>
              </a:rPr>
              <a:t>produktu </a:t>
            </a:r>
            <a:r>
              <a:rPr lang="pl-PL" sz="2800" dirty="0" smtClean="0"/>
              <a:t>lub w </a:t>
            </a:r>
            <a:r>
              <a:rPr lang="pl-PL" sz="2800" dirty="0" smtClean="0"/>
              <a:t>opakowania, </a:t>
            </a:r>
            <a:r>
              <a:rPr lang="pl-PL" sz="2800" dirty="0" smtClean="0">
                <a:solidFill>
                  <a:srgbClr val="10B1A2"/>
                </a:solidFill>
              </a:rPr>
              <a:t>dystrybucji</a:t>
            </a:r>
            <a:r>
              <a:rPr lang="pl-PL" sz="2800" dirty="0" smtClean="0"/>
              <a:t>, </a:t>
            </a:r>
            <a:r>
              <a:rPr lang="pl-PL" sz="2800" dirty="0" smtClean="0">
                <a:solidFill>
                  <a:srgbClr val="CEDA29"/>
                </a:solidFill>
              </a:rPr>
              <a:t>promocji</a:t>
            </a:r>
            <a:r>
              <a:rPr lang="pl-PL" sz="2800" dirty="0" smtClean="0"/>
              <a:t>, bądź strategii </a:t>
            </a:r>
            <a:r>
              <a:rPr lang="pl-PL" sz="2800" dirty="0" smtClean="0">
                <a:solidFill>
                  <a:srgbClr val="4852A4"/>
                </a:solidFill>
              </a:rPr>
              <a:t>cenowej</a:t>
            </a:r>
            <a:r>
              <a:rPr lang="pl-PL" sz="2800" dirty="0" smtClean="0"/>
              <a:t>. </a:t>
            </a:r>
            <a:endParaRPr lang="pl-PL" sz="2800" dirty="0" smtClean="0"/>
          </a:p>
          <a:p>
            <a:r>
              <a:rPr lang="pl-PL" sz="2800" b="1" dirty="0" smtClean="0"/>
              <a:t>Celem </a:t>
            </a:r>
            <a:r>
              <a:rPr lang="pl-PL" sz="2800" dirty="0" smtClean="0"/>
              <a:t>innowacji marketingowych jest lepsze zaspokojenie </a:t>
            </a:r>
            <a:r>
              <a:rPr lang="pl-PL" sz="2800" dirty="0" smtClean="0">
                <a:solidFill>
                  <a:srgbClr val="E63275"/>
                </a:solidFill>
              </a:rPr>
              <a:t>potrzeb konsumentów</a:t>
            </a:r>
            <a:r>
              <a:rPr lang="pl-PL" sz="2800" dirty="0" smtClean="0"/>
              <a:t>, otwarcie nowych </a:t>
            </a:r>
            <a:r>
              <a:rPr lang="pl-PL" sz="2800" dirty="0" smtClean="0">
                <a:solidFill>
                  <a:srgbClr val="CEDA29"/>
                </a:solidFill>
              </a:rPr>
              <a:t>rynków </a:t>
            </a:r>
            <a:r>
              <a:rPr lang="pl-PL" sz="2800" dirty="0" smtClean="0"/>
              <a:t>lub </a:t>
            </a:r>
            <a:r>
              <a:rPr lang="pl-PL" sz="2800" dirty="0" smtClean="0"/>
              <a:t>nowe </a:t>
            </a:r>
            <a:r>
              <a:rPr lang="pl-PL" sz="2800" dirty="0" smtClean="0">
                <a:solidFill>
                  <a:srgbClr val="10B1A2"/>
                </a:solidFill>
              </a:rPr>
              <a:t>pozycjonowanie </a:t>
            </a:r>
            <a:r>
              <a:rPr lang="pl-PL" sz="2800" dirty="0" smtClean="0"/>
              <a:t>produktu firmy na rynku dla zwiększenia sprzedaży. </a:t>
            </a:r>
            <a:endParaRPr lang="pl-PL" sz="2800" dirty="0" smtClean="0"/>
          </a:p>
          <a:p>
            <a:endParaRPr lang="pl-PL" dirty="0" smtClean="0"/>
          </a:p>
          <a:p>
            <a:r>
              <a:rPr lang="pl-PL" sz="1800" dirty="0" smtClean="0"/>
              <a:t>(</a:t>
            </a:r>
            <a:r>
              <a:rPr lang="pl-PL" sz="1800" dirty="0" smtClean="0"/>
              <a:t>Podręcznik Oslo 2005, s. 52)</a:t>
            </a:r>
            <a:endParaRPr lang="en-US" sz="1800" dirty="0"/>
          </a:p>
        </p:txBody>
      </p:sp>
    </p:spTree>
    <p:extLst>
      <p:ext uri="{BB962C8B-B14F-4D97-AF65-F5344CB8AC3E}">
        <p14:creationId xmlns="" xmlns:p14="http://schemas.microsoft.com/office/powerpoint/2010/main" val="1271467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/>
              <a:t>Zasada rozdzielania zysków</a:t>
            </a:r>
            <a:endParaRPr lang="pl-PL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357349" y="2117448"/>
            <a:ext cx="8211723" cy="3975101"/>
          </a:xfrm>
        </p:spPr>
        <p:txBody>
          <a:bodyPr/>
          <a:lstStyle/>
          <a:p>
            <a:r>
              <a:rPr lang="pl-PL" sz="3200" dirty="0" smtClean="0"/>
              <a:t>kupujący odczuwa większą satysfakcję z kilku mniejszych zysków niż z jednego większego zysku będącego ich sumą. </a:t>
            </a:r>
          </a:p>
          <a:p>
            <a:r>
              <a:rPr lang="pl-PL" sz="3200" dirty="0" smtClean="0"/>
              <a:t>Osiągnięcie kilku niewielkich zysków wywołuje bardziej korzystny efekt emocjonalny niż jeden, duży zysk, którego kwota jest równa sumie tych mniejszych sukcesów</a:t>
            </a:r>
            <a:r>
              <a:rPr lang="pl-PL" sz="3200" dirty="0" smtClean="0"/>
              <a:t>.</a:t>
            </a:r>
            <a:endParaRPr lang="pl-P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Sytuacja druga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Pani A dowiedziała się, że kanapa kosztowała 1250,- zł, a fotel 300 zł.</a:t>
            </a:r>
          </a:p>
          <a:p>
            <a:r>
              <a:rPr lang="pl-PL" dirty="0" smtClean="0"/>
              <a:t>Jednak podczas zakupu </a:t>
            </a:r>
            <a:r>
              <a:rPr lang="pl-PL" dirty="0" smtClean="0"/>
              <a:t>okazało się, że cena </a:t>
            </a:r>
            <a:r>
              <a:rPr lang="pl-PL" dirty="0" smtClean="0"/>
              <a:t>kanapy wzrosła do 1400 </a:t>
            </a:r>
            <a:r>
              <a:rPr lang="pl-PL" dirty="0" smtClean="0"/>
              <a:t>zł; cena fotela 300 zł nie zmieniła się</a:t>
            </a:r>
            <a:r>
              <a:rPr lang="pl-PL" dirty="0" smtClean="0"/>
              <a:t>.</a:t>
            </a:r>
          </a:p>
          <a:p>
            <a:r>
              <a:rPr lang="pl-PL" dirty="0" smtClean="0"/>
              <a:t>Czyli: Pani A myślała, że zapłaci 1550,- a zapłaciła 1700,- zł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Pani A dowiedziała się, że kanapa kosztowała 1250,- zł, a fotel 300 zł.</a:t>
            </a:r>
          </a:p>
          <a:p>
            <a:r>
              <a:rPr lang="pl-PL" dirty="0" smtClean="0"/>
              <a:t>Jednak </a:t>
            </a:r>
            <a:r>
              <a:rPr lang="pl-PL" dirty="0" smtClean="0"/>
              <a:t>podczas zakupu okazało się, że cena kanapy </a:t>
            </a:r>
            <a:r>
              <a:rPr lang="pl-PL" dirty="0" smtClean="0"/>
              <a:t>wzrosła do 1350 </a:t>
            </a:r>
            <a:r>
              <a:rPr lang="pl-PL" dirty="0" smtClean="0"/>
              <a:t>zł; </a:t>
            </a:r>
            <a:r>
              <a:rPr lang="pl-PL" dirty="0" smtClean="0"/>
              <a:t>a cena </a:t>
            </a:r>
            <a:r>
              <a:rPr lang="pl-PL" dirty="0" smtClean="0"/>
              <a:t>fotela </a:t>
            </a:r>
            <a:r>
              <a:rPr lang="pl-PL" dirty="0" smtClean="0"/>
              <a:t>do 350 zł.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Czyli: Pani </a:t>
            </a:r>
            <a:r>
              <a:rPr lang="pl-PL" dirty="0" smtClean="0"/>
              <a:t>B </a:t>
            </a:r>
            <a:r>
              <a:rPr lang="pl-PL" dirty="0" smtClean="0"/>
              <a:t>myślała, że zapłaci 1550,- a zapłaciła 1700,- zł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734568" y="3339870"/>
            <a:ext cx="3152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rgbClr val="E63275"/>
                </a:solidFill>
              </a:rPr>
              <a:t>Obie będą niezadowolone. Ale która bardziej?</a:t>
            </a:r>
            <a:endParaRPr lang="pl-PL" sz="3600" dirty="0">
              <a:solidFill>
                <a:srgbClr val="E632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/>
              <a:t>Zasada łączenia strat</a:t>
            </a:r>
            <a:endParaRPr lang="pl-PL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357349" y="2117448"/>
            <a:ext cx="8211723" cy="3975101"/>
          </a:xfrm>
        </p:spPr>
        <p:txBody>
          <a:bodyPr/>
          <a:lstStyle/>
          <a:p>
            <a:r>
              <a:rPr lang="pl-PL" sz="3200" dirty="0" smtClean="0"/>
              <a:t>kupujący odczuwa mniejszy dyskomfort z jednej zsumowanej większej straty niż z kilku mniejszych strat.</a:t>
            </a:r>
          </a:p>
          <a:p>
            <a:r>
              <a:rPr lang="pl-PL" sz="3200" dirty="0" smtClean="0"/>
              <a:t>Korzystniejsze emocjonalnie jest poniesienie jednej dużej straty niż kilku małych. Zgodnie z arytmetyką psychologii, suma kilku małych strat jest odbierana jako znacznie większa niż jednej dużej, nawet wtedy, gdy pieniężne wartości strat w obu przypadkach są równe.</a:t>
            </a:r>
            <a:endParaRPr lang="pl-P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Sytuacja trzecia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Pani A dowiedziała się, że fotel i kanapa będą kosztować 1600,- zł.</a:t>
            </a:r>
          </a:p>
          <a:p>
            <a:r>
              <a:rPr lang="pl-PL" dirty="0" smtClean="0"/>
              <a:t>Jednak podczas zakupu </a:t>
            </a:r>
            <a:r>
              <a:rPr lang="pl-PL" dirty="0" smtClean="0"/>
              <a:t>okazało się, że </a:t>
            </a:r>
            <a:r>
              <a:rPr lang="pl-PL" dirty="0" smtClean="0"/>
              <a:t>fotela i kanapy spadła </a:t>
            </a:r>
            <a:r>
              <a:rPr lang="pl-PL" dirty="0" smtClean="0"/>
              <a:t>do </a:t>
            </a:r>
            <a:r>
              <a:rPr lang="pl-PL" dirty="0" smtClean="0"/>
              <a:t>1500,- zł.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Czyli: Pani A myślała, że zapłaci 1600,- a zapłaciła 1500,- zł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Pani </a:t>
            </a:r>
            <a:r>
              <a:rPr lang="pl-PL" dirty="0" smtClean="0"/>
              <a:t>B </a:t>
            </a:r>
            <a:r>
              <a:rPr lang="pl-PL" dirty="0" smtClean="0"/>
              <a:t>dowiedziała się, że fotel kanapa kosztowała </a:t>
            </a:r>
            <a:r>
              <a:rPr lang="pl-PL" dirty="0" smtClean="0"/>
              <a:t>1300</a:t>
            </a:r>
            <a:r>
              <a:rPr lang="pl-PL" dirty="0" smtClean="0"/>
              <a:t>,- zł, a fotel 300 zł.</a:t>
            </a:r>
          </a:p>
          <a:p>
            <a:r>
              <a:rPr lang="pl-PL" dirty="0" smtClean="0"/>
              <a:t>Jednak podczas zakupu okazało się, że cena kanapy </a:t>
            </a:r>
            <a:r>
              <a:rPr lang="pl-PL" dirty="0" smtClean="0"/>
              <a:t>wzrosła do 1350 </a:t>
            </a:r>
            <a:r>
              <a:rPr lang="pl-PL" dirty="0" smtClean="0"/>
              <a:t>zł; </a:t>
            </a:r>
            <a:r>
              <a:rPr lang="pl-PL" dirty="0" smtClean="0"/>
              <a:t>a cena </a:t>
            </a:r>
            <a:r>
              <a:rPr lang="pl-PL" dirty="0" smtClean="0"/>
              <a:t>fotela </a:t>
            </a:r>
            <a:r>
              <a:rPr lang="pl-PL" dirty="0" smtClean="0"/>
              <a:t>spadła do 150,- zł.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Czyli: Pani </a:t>
            </a:r>
            <a:r>
              <a:rPr lang="pl-PL" dirty="0" smtClean="0"/>
              <a:t>B </a:t>
            </a:r>
            <a:r>
              <a:rPr lang="pl-PL" dirty="0" smtClean="0"/>
              <a:t>myślała, że zapłaci </a:t>
            </a:r>
            <a:r>
              <a:rPr lang="pl-PL" dirty="0" smtClean="0"/>
              <a:t>1600</a:t>
            </a:r>
            <a:r>
              <a:rPr lang="pl-PL" dirty="0" smtClean="0"/>
              <a:t>,- a zapłaciła </a:t>
            </a:r>
            <a:r>
              <a:rPr lang="pl-PL" dirty="0" smtClean="0"/>
              <a:t>1500</a:t>
            </a:r>
            <a:r>
              <a:rPr lang="pl-PL" dirty="0" smtClean="0"/>
              <a:t>,- zł</a:t>
            </a:r>
          </a:p>
          <a:p>
            <a:endParaRPr lang="pl-PL" dirty="0"/>
          </a:p>
        </p:txBody>
      </p:sp>
      <p:sp>
        <p:nvSpPr>
          <p:cNvPr id="6" name="Prostokąt 5"/>
          <p:cNvSpPr/>
          <p:nvPr/>
        </p:nvSpPr>
        <p:spPr>
          <a:xfrm>
            <a:off x="8734568" y="3339870"/>
            <a:ext cx="315263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000" dirty="0" smtClean="0">
                <a:solidFill>
                  <a:srgbClr val="E63275"/>
                </a:solidFill>
              </a:rPr>
              <a:t>Która będzie bardziej zadowolona?</a:t>
            </a:r>
            <a:endParaRPr lang="pl-PL" sz="4000" dirty="0">
              <a:solidFill>
                <a:srgbClr val="E632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4093744" y="805219"/>
            <a:ext cx="7407087" cy="968147"/>
          </a:xfrm>
        </p:spPr>
        <p:txBody>
          <a:bodyPr>
            <a:noAutofit/>
          </a:bodyPr>
          <a:lstStyle/>
          <a:p>
            <a:r>
              <a:rPr lang="pl-PL" sz="3200" b="1" dirty="0" smtClean="0"/>
              <a:t>Zasada łączenia mniejszej </a:t>
            </a:r>
            <a:r>
              <a:rPr lang="pl-PL" sz="3200" b="1" dirty="0" smtClean="0"/>
              <a:t>straty</a:t>
            </a:r>
            <a:br>
              <a:rPr lang="pl-PL" sz="3200" b="1" dirty="0" smtClean="0"/>
            </a:br>
            <a:r>
              <a:rPr lang="pl-PL" sz="3200" b="1" dirty="0" smtClean="0"/>
              <a:t>z </a:t>
            </a:r>
            <a:r>
              <a:rPr lang="pl-PL" sz="3200" b="1" dirty="0" smtClean="0"/>
              <a:t>większym zyskiem</a:t>
            </a:r>
            <a:endParaRPr lang="pl-PL" sz="3200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357349" y="2117448"/>
            <a:ext cx="8211723" cy="3975101"/>
          </a:xfrm>
        </p:spPr>
        <p:txBody>
          <a:bodyPr/>
          <a:lstStyle/>
          <a:p>
            <a:r>
              <a:rPr lang="pl-PL" sz="2800" dirty="0" smtClean="0"/>
              <a:t>Kupujący odczuwa większą satysfakcję z jednego zsumowanego zysku (powstałego w wyniku połączenia większego zysku i mniejszej straty, o czym on nie wie) niż z oddzielnego większego zysku i mniejszej straty.</a:t>
            </a:r>
          </a:p>
          <a:p>
            <a:r>
              <a:rPr lang="pl-PL" sz="2800" dirty="0" smtClean="0"/>
              <a:t>Ze względu na subiektywne odbieranie strat i zysków, korzystne jest łączenie mniejszej straty z dużym zyskiem. Wtedy osiągnięty zysk „zneutralizuje” nieprzyjemny efekt związany ze stratą</a:t>
            </a:r>
            <a:r>
              <a:rPr lang="pl-PL" sz="2800" dirty="0" smtClean="0"/>
              <a:t>.</a:t>
            </a: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dirty="0" smtClean="0"/>
              <a:t>Sytuacja czwarta</a:t>
            </a:r>
            <a:endParaRPr lang="pl-PL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Pani A dowiedziała się, że fotel i kanapa będą kosztować </a:t>
            </a:r>
            <a:r>
              <a:rPr lang="pl-PL" dirty="0" smtClean="0"/>
              <a:t>1500</a:t>
            </a:r>
            <a:r>
              <a:rPr lang="pl-PL" dirty="0" smtClean="0"/>
              <a:t>,- zł.</a:t>
            </a:r>
          </a:p>
          <a:p>
            <a:r>
              <a:rPr lang="pl-PL" dirty="0" smtClean="0"/>
              <a:t>Jednak podczas zakupu okazało się, że </a:t>
            </a:r>
            <a:r>
              <a:rPr lang="pl-PL" dirty="0" smtClean="0"/>
              <a:t>cena wzrosła do 1650,- </a:t>
            </a:r>
            <a:r>
              <a:rPr lang="pl-PL" dirty="0" smtClean="0"/>
              <a:t>zł.</a:t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Czyli: Pani A myślała, że zapłaci </a:t>
            </a:r>
            <a:r>
              <a:rPr lang="pl-PL" dirty="0" smtClean="0"/>
              <a:t>1500</a:t>
            </a:r>
            <a:r>
              <a:rPr lang="pl-PL" dirty="0" smtClean="0"/>
              <a:t>,- a zapłaciła </a:t>
            </a:r>
            <a:r>
              <a:rPr lang="pl-PL" dirty="0" smtClean="0"/>
              <a:t>1650</a:t>
            </a:r>
            <a:r>
              <a:rPr lang="pl-PL" dirty="0" smtClean="0"/>
              <a:t>,- zł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pl-PL" dirty="0" smtClean="0"/>
              <a:t>Pani </a:t>
            </a:r>
            <a:r>
              <a:rPr lang="pl-PL" dirty="0" smtClean="0"/>
              <a:t>B </a:t>
            </a:r>
            <a:r>
              <a:rPr lang="pl-PL" dirty="0" smtClean="0"/>
              <a:t>dowiedziała się, że fotel kanapa kosztowała </a:t>
            </a:r>
            <a:r>
              <a:rPr lang="pl-PL" dirty="0" smtClean="0"/>
              <a:t>1300</a:t>
            </a:r>
            <a:r>
              <a:rPr lang="pl-PL" dirty="0" smtClean="0"/>
              <a:t>,- zł, a fotel </a:t>
            </a:r>
            <a:r>
              <a:rPr lang="pl-PL" dirty="0" smtClean="0"/>
              <a:t>200 </a:t>
            </a:r>
            <a:r>
              <a:rPr lang="pl-PL" dirty="0" smtClean="0"/>
              <a:t>zł.</a:t>
            </a:r>
          </a:p>
          <a:p>
            <a:r>
              <a:rPr lang="pl-PL" dirty="0" smtClean="0"/>
              <a:t>Jednak podczas zakupu okazało się, że cena kanapy </a:t>
            </a:r>
            <a:r>
              <a:rPr lang="pl-PL" dirty="0" smtClean="0"/>
              <a:t>wzrosła do 1500 </a:t>
            </a:r>
            <a:r>
              <a:rPr lang="pl-PL" dirty="0" smtClean="0"/>
              <a:t>zł; </a:t>
            </a:r>
            <a:r>
              <a:rPr lang="pl-PL" dirty="0" smtClean="0"/>
              <a:t>a cena </a:t>
            </a:r>
            <a:r>
              <a:rPr lang="pl-PL" dirty="0" smtClean="0"/>
              <a:t>fotela </a:t>
            </a:r>
            <a:r>
              <a:rPr lang="pl-PL" dirty="0" smtClean="0"/>
              <a:t>spadła do 150 zł.</a:t>
            </a:r>
            <a:br>
              <a:rPr lang="pl-PL" dirty="0" smtClean="0"/>
            </a:br>
            <a:endParaRPr lang="pl-PL" dirty="0" smtClean="0"/>
          </a:p>
          <a:p>
            <a:r>
              <a:rPr lang="pl-PL" dirty="0" smtClean="0"/>
              <a:t>Czyli: Pani </a:t>
            </a:r>
            <a:r>
              <a:rPr lang="pl-PL" dirty="0" smtClean="0"/>
              <a:t>B </a:t>
            </a:r>
            <a:r>
              <a:rPr lang="pl-PL" dirty="0" smtClean="0"/>
              <a:t>myślała, że zapłaci </a:t>
            </a:r>
            <a:r>
              <a:rPr lang="pl-PL" dirty="0" smtClean="0"/>
              <a:t>1500</a:t>
            </a:r>
            <a:r>
              <a:rPr lang="pl-PL" dirty="0" smtClean="0"/>
              <a:t>,- a zapłaciła </a:t>
            </a:r>
            <a:r>
              <a:rPr lang="pl-PL" dirty="0" smtClean="0"/>
              <a:t>1650</a:t>
            </a:r>
            <a:r>
              <a:rPr lang="pl-PL" dirty="0" smtClean="0"/>
              <a:t>,- zł</a:t>
            </a:r>
          </a:p>
          <a:p>
            <a:endParaRPr lang="pl-PL" dirty="0"/>
          </a:p>
        </p:txBody>
      </p:sp>
      <p:sp>
        <p:nvSpPr>
          <p:cNvPr id="7" name="Prostokąt 6"/>
          <p:cNvSpPr/>
          <p:nvPr/>
        </p:nvSpPr>
        <p:spPr>
          <a:xfrm>
            <a:off x="8734568" y="3339870"/>
            <a:ext cx="31526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dirty="0" smtClean="0">
                <a:solidFill>
                  <a:srgbClr val="E63275"/>
                </a:solidFill>
              </a:rPr>
              <a:t>Obie będą niezadowolone. Ale która bardziej?</a:t>
            </a:r>
            <a:endParaRPr lang="pl-PL" sz="3600" dirty="0">
              <a:solidFill>
                <a:srgbClr val="E6327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3"/>
          </p:nvPr>
        </p:nvSpPr>
        <p:spPr>
          <a:xfrm>
            <a:off x="4161984" y="750627"/>
            <a:ext cx="7407087" cy="954499"/>
          </a:xfrm>
        </p:spPr>
        <p:txBody>
          <a:bodyPr>
            <a:noAutofit/>
          </a:bodyPr>
          <a:lstStyle/>
          <a:p>
            <a:r>
              <a:rPr lang="pl-PL" b="1" dirty="0" smtClean="0"/>
              <a:t>Zasada rozdzielania mniejszego zysku </a:t>
            </a: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b="1" dirty="0" smtClean="0"/>
              <a:t>od </a:t>
            </a:r>
            <a:r>
              <a:rPr lang="pl-PL" b="1" dirty="0" smtClean="0"/>
              <a:t>większej straty</a:t>
            </a:r>
            <a:endParaRPr lang="pl-PL" b="1" dirty="0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4"/>
          </p:nvPr>
        </p:nvSpPr>
        <p:spPr>
          <a:xfrm>
            <a:off x="3357349" y="2117448"/>
            <a:ext cx="8211723" cy="3975101"/>
          </a:xfrm>
        </p:spPr>
        <p:txBody>
          <a:bodyPr/>
          <a:lstStyle/>
          <a:p>
            <a:r>
              <a:rPr lang="pl-PL" sz="3200" dirty="0" smtClean="0"/>
              <a:t>kupujący odczuwa mniejszy dyskomfort z poniesienia większej straty i mniejszego zysku niż z wyłącznie z jednej straty (nawet jeśli de facto jest ona arytmetycznie różnicą między stratą a zyskiem) </a:t>
            </a:r>
          </a:p>
          <a:p>
            <a:r>
              <a:rPr lang="pl-PL" sz="3200" dirty="0" smtClean="0"/>
              <a:t>Ponieważ umysł bardzo negatywnie reaguje na sytuację straty, warto znaleźć nawet mały dochód wśród ogólnych strat, aby zmniejszyć nieprzyjemne doznania.</a:t>
            </a:r>
            <a:endParaRPr lang="pl-PL" sz="32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fontScale="92500"/>
          </a:bodyPr>
          <a:lstStyle/>
          <a:p>
            <a:r>
              <a:rPr lang="pl-PL" b="1" dirty="0" smtClean="0"/>
              <a:t>No to co mam wiedzieć o marketingu?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dirty="0" smtClean="0"/>
              <a:t>Chyba największą </a:t>
            </a:r>
            <a:r>
              <a:rPr lang="pl-PL" dirty="0" smtClean="0">
                <a:solidFill>
                  <a:srgbClr val="E63275"/>
                </a:solidFill>
              </a:rPr>
              <a:t>innowacją w marketingu </a:t>
            </a:r>
            <a:r>
              <a:rPr lang="pl-PL" dirty="0" smtClean="0"/>
              <a:t>jest uświadomienie sobie, że tak naprawdę… </a:t>
            </a:r>
            <a:r>
              <a:rPr lang="pl-PL" dirty="0" smtClean="0">
                <a:solidFill>
                  <a:srgbClr val="10B1A2"/>
                </a:solidFill>
              </a:rPr>
              <a:t>marketing jest przeceniany</a:t>
            </a:r>
            <a:r>
              <a:rPr lang="pl-PL" dirty="0" smtClean="0"/>
              <a:t>.</a:t>
            </a:r>
          </a:p>
          <a:p>
            <a:r>
              <a:rPr lang="pl-PL" dirty="0" smtClean="0"/>
              <a:t>Najpierw trzeba poznać </a:t>
            </a:r>
            <a:r>
              <a:rPr lang="pl-PL" dirty="0" smtClean="0">
                <a:solidFill>
                  <a:srgbClr val="E63275"/>
                </a:solidFill>
              </a:rPr>
              <a:t>prawdziwe potrzeby </a:t>
            </a:r>
            <a:r>
              <a:rPr lang="pl-PL" dirty="0" smtClean="0"/>
              <a:t>klienta.</a:t>
            </a:r>
          </a:p>
          <a:p>
            <a:r>
              <a:rPr lang="pl-PL" dirty="0" smtClean="0"/>
              <a:t>Potem trzeba </a:t>
            </a:r>
            <a:r>
              <a:rPr lang="pl-PL" dirty="0" smtClean="0">
                <a:solidFill>
                  <a:srgbClr val="CEDA29"/>
                </a:solidFill>
              </a:rPr>
              <a:t>potrafić na nie odpowiedzieć</a:t>
            </a:r>
            <a:r>
              <a:rPr lang="pl-PL" dirty="0" smtClean="0"/>
              <a:t>.</a:t>
            </a:r>
          </a:p>
          <a:p>
            <a:r>
              <a:rPr lang="pl-PL" dirty="0" smtClean="0"/>
              <a:t>I dopiero wtedy można (a nawet trzeba) </a:t>
            </a:r>
            <a:r>
              <a:rPr lang="pl-PL" dirty="0" smtClean="0">
                <a:solidFill>
                  <a:srgbClr val="10B1A2"/>
                </a:solidFill>
              </a:rPr>
              <a:t>dotrzeć do klienta z ofertą</a:t>
            </a:r>
            <a:r>
              <a:rPr lang="pl-PL" dirty="0" smtClean="0"/>
              <a:t>!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tekstu 7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l"/>
            <a:r>
              <a:rPr lang="pl-PL" dirty="0" smtClean="0"/>
              <a:t>No i czy jedno webinarium może nam coś dać?</a:t>
            </a:r>
          </a:p>
          <a:p>
            <a:pPr algn="l"/>
            <a:endParaRPr lang="pl-PL" dirty="0" smtClean="0"/>
          </a:p>
          <a:p>
            <a:pPr algn="l"/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 fontScale="92500" lnSpcReduction="20000"/>
          </a:bodyPr>
          <a:lstStyle/>
          <a:p>
            <a:endParaRPr lang="pl-PL"/>
          </a:p>
        </p:txBody>
      </p:sp>
      <p:sp>
        <p:nvSpPr>
          <p:cNvPr id="6" name="Symbol zastępczy tekstu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7200" dirty="0" smtClean="0"/>
              <a:t>Dziękuję za uwagę</a:t>
            </a:r>
            <a:endParaRPr lang="pl-PL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tekstu 4"/>
          <p:cNvSpPr>
            <a:spLocks noGrp="1"/>
          </p:cNvSpPr>
          <p:nvPr>
            <p:ph type="body" sz="quarter" idx="12"/>
          </p:nvPr>
        </p:nvSpPr>
        <p:spPr>
          <a:xfrm>
            <a:off x="323509" y="3797705"/>
            <a:ext cx="5633945" cy="1806803"/>
          </a:xfrm>
        </p:spPr>
        <p:txBody>
          <a:bodyPr>
            <a:noAutofit/>
          </a:bodyPr>
          <a:lstStyle/>
          <a:p>
            <a:r>
              <a:rPr lang="pl-PL" sz="7200" dirty="0" smtClean="0"/>
              <a:t>Innowacje</a:t>
            </a:r>
          </a:p>
          <a:p>
            <a:endParaRPr lang="pl-PL" sz="7200" dirty="0" smtClean="0"/>
          </a:p>
          <a:p>
            <a:r>
              <a:rPr lang="pl-PL" sz="7200" dirty="0" smtClean="0"/>
              <a:t>marketingowe</a:t>
            </a:r>
            <a:endParaRPr lang="pl-PL" sz="72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968835" y="1427017"/>
            <a:ext cx="342207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6000" dirty="0" smtClean="0"/>
              <a:t>Trochę </a:t>
            </a:r>
          </a:p>
          <a:p>
            <a:pPr algn="ctr"/>
            <a:r>
              <a:rPr lang="pl-PL" sz="6000" dirty="0" smtClean="0"/>
              <a:t>historii…</a:t>
            </a:r>
            <a:endParaRPr lang="pl-PL" sz="6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E63275"/>
                </a:solidFill>
              </a:rPr>
              <a:t>3400 r. p.n.e. </a:t>
            </a:r>
            <a:r>
              <a:rPr lang="pl-PL" b="1" dirty="0" smtClean="0"/>
              <a:t>Etykieta na produkcie</a:t>
            </a:r>
            <a:endParaRPr lang="pl-PL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200" dirty="0" smtClean="0"/>
              <a:t>Pierwsze </a:t>
            </a:r>
            <a:r>
              <a:rPr lang="pl-PL" sz="3200" dirty="0" smtClean="0"/>
              <a:t>znane etykietki produktowe miały formę glinianej pieczęci zapisanej pismem klinowym. Umieszczano je na słojach z żywnością w starożytnej </a:t>
            </a:r>
            <a:r>
              <a:rPr lang="pl-PL" sz="3200" dirty="0" smtClean="0"/>
              <a:t>Mezopotamii.</a:t>
            </a: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1800" dirty="0" smtClean="0"/>
              <a:t>(https://marketingprzykawie.pl/)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E63275"/>
                </a:solidFill>
              </a:rPr>
              <a:t>2500 r. p.n.e. </a:t>
            </a:r>
            <a:r>
              <a:rPr lang="pl-PL" sz="4000" b="1" dirty="0" smtClean="0"/>
              <a:t>Szyld</a:t>
            </a:r>
            <a:endParaRPr lang="pl-PL" sz="4000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3200" dirty="0" smtClean="0"/>
              <a:t>Zwyczaj </a:t>
            </a:r>
            <a:r>
              <a:rPr lang="pl-PL" sz="3200" dirty="0" smtClean="0"/>
              <a:t>posługiwania się nim zrodził się najprawdopodobniej na Krecie. Minojscy właściciele sklepów malowali na ścianach budynków malowidła przedstawiające sprzedawane towary lub informujące o świadczonych usługach.</a:t>
            </a:r>
            <a:endParaRPr lang="pl-PL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pl-PL" sz="4000" b="1" dirty="0" smtClean="0">
                <a:solidFill>
                  <a:srgbClr val="E63275"/>
                </a:solidFill>
              </a:rPr>
              <a:t>1609 r. </a:t>
            </a:r>
            <a:r>
              <a:rPr lang="pl-PL" sz="4000" b="1" dirty="0" smtClean="0"/>
              <a:t>Reklama </a:t>
            </a:r>
            <a:r>
              <a:rPr lang="pl-PL" sz="4000" b="1" dirty="0" smtClean="0"/>
              <a:t>prasowa</a:t>
            </a:r>
            <a:endParaRPr lang="pl-PL" sz="4000" b="1" dirty="0" smtClean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800" dirty="0" smtClean="0"/>
              <a:t>Pierwsze </a:t>
            </a:r>
            <a:r>
              <a:rPr lang="pl-PL" sz="2800" dirty="0" smtClean="0"/>
              <a:t>tego typu reklamy były prostymi ogłoszeniami, które sprowadzały się tylko do przedstawienia podstawowych cech oferty, bez jakichkolwiek elementów perswazyjnych. </a:t>
            </a:r>
            <a:endParaRPr lang="pl-PL" sz="2800" dirty="0" smtClean="0"/>
          </a:p>
          <a:p>
            <a:r>
              <a:rPr lang="pl-PL" sz="2800" dirty="0" smtClean="0"/>
              <a:t>Z </a:t>
            </a:r>
            <a:r>
              <a:rPr lang="pl-PL" sz="2800" dirty="0" smtClean="0"/>
              <a:t>czasem dopiero zaczęły towarzyszyć im ilustracje, a nawet elementy, które miały zapewniać rozrywkę oglądającym</a:t>
            </a:r>
            <a:r>
              <a:rPr lang="pl-PL" sz="2800" dirty="0" smtClean="0"/>
              <a:t>.</a:t>
            </a:r>
            <a:endParaRPr lang="pl-PL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r"/>
            <a:r>
              <a:rPr lang="pl-PL" dirty="0" smtClean="0">
                <a:solidFill>
                  <a:srgbClr val="CEDA29"/>
                </a:solidFill>
              </a:rPr>
              <a:t>Kreatywność…</a:t>
            </a:r>
            <a:endParaRPr lang="pl-PL" dirty="0">
              <a:solidFill>
                <a:srgbClr val="CEDA29"/>
              </a:solidFill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>
          <a:xfrm>
            <a:off x="8631382" y="2117448"/>
            <a:ext cx="2937690" cy="3975101"/>
          </a:xfrm>
        </p:spPr>
        <p:txBody>
          <a:bodyPr/>
          <a:lstStyle/>
          <a:p>
            <a:r>
              <a:rPr lang="pl-PL" dirty="0" smtClean="0">
                <a:solidFill>
                  <a:srgbClr val="10B1A2"/>
                </a:solidFill>
              </a:rPr>
              <a:t>Polska reklama prasowa, lata trzydzieste XX w. </a:t>
            </a:r>
            <a:endParaRPr lang="pl-PL" dirty="0" smtClean="0">
              <a:solidFill>
                <a:srgbClr val="10B1A2"/>
              </a:solidFill>
            </a:endParaRPr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endParaRPr lang="pl-PL" dirty="0" smtClean="0"/>
          </a:p>
          <a:p>
            <a:r>
              <a:rPr lang="pl-PL" sz="1600" dirty="0" smtClean="0"/>
              <a:t>(</a:t>
            </a:r>
            <a:r>
              <a:rPr lang="pl-PL" sz="1600" dirty="0" err="1" smtClean="0"/>
              <a:t>starekosmetyki.blogspot.com</a:t>
            </a:r>
            <a:r>
              <a:rPr lang="pl-PL" sz="1600" dirty="0" smtClean="0"/>
              <a:t>)</a:t>
            </a:r>
            <a:endParaRPr lang="pl-PL" sz="1600" dirty="0"/>
          </a:p>
        </p:txBody>
      </p:sp>
      <p:pic>
        <p:nvPicPr>
          <p:cNvPr id="4" name="Picture 2" descr="https://marketingprzykawie.pl/wp-content/uploads/2016/12131122014536_antiba_puder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4768" y="64713"/>
            <a:ext cx="4510961" cy="62909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l-PL" b="1" dirty="0" smtClean="0">
                <a:solidFill>
                  <a:srgbClr val="E63275"/>
                </a:solidFill>
              </a:rPr>
              <a:t>1870 r. </a:t>
            </a:r>
            <a:r>
              <a:rPr lang="pl-PL" b="1" dirty="0" smtClean="0"/>
              <a:t> Pierwszy model „</a:t>
            </a:r>
            <a:r>
              <a:rPr lang="pl-PL" b="1" dirty="0" err="1" smtClean="0"/>
              <a:t>freemium</a:t>
            </a:r>
            <a:r>
              <a:rPr lang="pl-PL" b="1" dirty="0" smtClean="0"/>
              <a:t>”</a:t>
            </a:r>
            <a:endParaRPr lang="pl-PL" b="1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pl-PL" sz="2800" dirty="0" smtClean="0"/>
              <a:t>Już w epoce wiktoriańskiej firma produkująca brzytwy zaczęła rozdawać klientom uchwyty do ostrzy. </a:t>
            </a:r>
            <a:endParaRPr lang="pl-PL" sz="2800" dirty="0" smtClean="0"/>
          </a:p>
          <a:p>
            <a:endParaRPr lang="pl-PL" sz="2800" dirty="0" smtClean="0"/>
          </a:p>
          <a:p>
            <a:r>
              <a:rPr lang="pl-PL" sz="2800" dirty="0" smtClean="0"/>
              <a:t>Pomysł </a:t>
            </a:r>
            <a:r>
              <a:rPr lang="pl-PL" sz="2800" dirty="0" smtClean="0"/>
              <a:t>przypisywany jest wynalazcy żyletek, Kingowi </a:t>
            </a:r>
            <a:r>
              <a:rPr lang="pl-PL" sz="2800" dirty="0" err="1" smtClean="0"/>
              <a:t>Campowi</a:t>
            </a:r>
            <a:r>
              <a:rPr lang="pl-PL" sz="2800" dirty="0" smtClean="0"/>
              <a:t> Gillette, jednak w rzeczywistości firma Gillette jako jedna z ostatnich wdrożyła ten model </a:t>
            </a:r>
            <a:r>
              <a:rPr lang="pl-PL" sz="2800" dirty="0" smtClean="0"/>
              <a:t>marketingowy</a:t>
            </a:r>
            <a:r>
              <a:rPr lang="pl-PL" sz="2800" dirty="0" smtClean="0"/>
              <a:t> </a:t>
            </a:r>
            <a:r>
              <a:rPr lang="pl-PL" sz="2800" dirty="0" smtClean="0"/>
              <a:t>(co wizerunek, to wizerunek, a jak!)</a:t>
            </a:r>
            <a:endParaRPr lang="pl-PL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3271c0e6389d2d3ba2bdf7f226c12fb6bd473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1860</TotalTime>
  <Words>1842</Words>
  <Application>Microsoft Office PowerPoint</Application>
  <PresentationFormat>Niestandardowy</PresentationFormat>
  <Paragraphs>202</Paragraphs>
  <Slides>38</Slides>
  <Notes>0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38</vt:i4>
      </vt:variant>
    </vt:vector>
  </HeadingPairs>
  <TitlesOfParts>
    <vt:vector size="40" baseType="lpstr">
      <vt:lpstr>Office Theme</vt:lpstr>
      <vt:lpstr>Picture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  <vt:lpstr>Slajd 33</vt:lpstr>
      <vt:lpstr>Slajd 34</vt:lpstr>
      <vt:lpstr>Slajd 35</vt:lpstr>
      <vt:lpstr>Slajd 36</vt:lpstr>
      <vt:lpstr>Slajd 37</vt:lpstr>
      <vt:lpstr>Slajd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Gillian Keane</dc:creator>
  <cp:lastModifiedBy>Leszek Gracz</cp:lastModifiedBy>
  <cp:revision>500</cp:revision>
  <dcterms:created xsi:type="dcterms:W3CDTF">2018-09-19T09:23:58Z</dcterms:created>
  <dcterms:modified xsi:type="dcterms:W3CDTF">2020-05-25T07:32:25Z</dcterms:modified>
</cp:coreProperties>
</file>